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9" r:id="rId1"/>
    <p:sldMasterId id="2147483648" r:id="rId2"/>
    <p:sldMasterId id="2147483663" r:id="rId3"/>
  </p:sldMasterIdLst>
  <p:notesMasterIdLst>
    <p:notesMasterId r:id="rId56"/>
  </p:notesMasterIdLst>
  <p:sldIdLst>
    <p:sldId id="401" r:id="rId4"/>
    <p:sldId id="402" r:id="rId5"/>
    <p:sldId id="408" r:id="rId6"/>
    <p:sldId id="406" r:id="rId7"/>
    <p:sldId id="407" r:id="rId8"/>
    <p:sldId id="262" r:id="rId9"/>
    <p:sldId id="301" r:id="rId10"/>
    <p:sldId id="274" r:id="rId11"/>
    <p:sldId id="275" r:id="rId12"/>
    <p:sldId id="276" r:id="rId13"/>
    <p:sldId id="348" r:id="rId14"/>
    <p:sldId id="380" r:id="rId15"/>
    <p:sldId id="329" r:id="rId16"/>
    <p:sldId id="336" r:id="rId17"/>
    <p:sldId id="382" r:id="rId18"/>
    <p:sldId id="339" r:id="rId19"/>
    <p:sldId id="350" r:id="rId20"/>
    <p:sldId id="267" r:id="rId21"/>
    <p:sldId id="305" r:id="rId22"/>
    <p:sldId id="291" r:id="rId23"/>
    <p:sldId id="289" r:id="rId24"/>
    <p:sldId id="378" r:id="rId25"/>
    <p:sldId id="295" r:id="rId26"/>
    <p:sldId id="322" r:id="rId27"/>
    <p:sldId id="323" r:id="rId28"/>
    <p:sldId id="318" r:id="rId29"/>
    <p:sldId id="344" r:id="rId30"/>
    <p:sldId id="413" r:id="rId31"/>
    <p:sldId id="383" r:id="rId32"/>
    <p:sldId id="355" r:id="rId33"/>
    <p:sldId id="390" r:id="rId34"/>
    <p:sldId id="299" r:id="rId35"/>
    <p:sldId id="395" r:id="rId36"/>
    <p:sldId id="361" r:id="rId37"/>
    <p:sldId id="268" r:id="rId38"/>
    <p:sldId id="363" r:id="rId39"/>
    <p:sldId id="364" r:id="rId40"/>
    <p:sldId id="396" r:id="rId41"/>
    <p:sldId id="397" r:id="rId42"/>
    <p:sldId id="414" r:id="rId43"/>
    <p:sldId id="375" r:id="rId44"/>
    <p:sldId id="376" r:id="rId45"/>
    <p:sldId id="367" r:id="rId46"/>
    <p:sldId id="366" r:id="rId47"/>
    <p:sldId id="266" r:id="rId48"/>
    <p:sldId id="412" r:id="rId49"/>
    <p:sldId id="411" r:id="rId50"/>
    <p:sldId id="405" r:id="rId51"/>
    <p:sldId id="415" r:id="rId52"/>
    <p:sldId id="417" r:id="rId53"/>
    <p:sldId id="418" r:id="rId54"/>
    <p:sldId id="416" r:id="rId55"/>
  </p:sldIdLst>
  <p:sldSz cx="12192000" cy="6858000"/>
  <p:notesSz cx="6858000" cy="9144000"/>
  <p:embeddedFontLst>
    <p:embeddedFont>
      <p:font typeface="Open Sans" panose="020B060402020202020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Lst>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 initials="E" lastIdx="1" clrIdx="0">
    <p:extLst>
      <p:ext uri="{19B8F6BF-5375-455C-9EA6-DF929625EA0E}">
        <p15:presenceInfo xmlns:p15="http://schemas.microsoft.com/office/powerpoint/2012/main" userId="E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l mediu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Stil mediu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Stil mediu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12" autoAdjust="0"/>
    <p:restoredTop sz="96182" autoAdjust="0"/>
  </p:normalViewPr>
  <p:slideViewPr>
    <p:cSldViewPr>
      <p:cViewPr varScale="1">
        <p:scale>
          <a:sx n="109" d="100"/>
          <a:sy n="109" d="100"/>
        </p:scale>
        <p:origin x="846" y="96"/>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notesViewPr>
    <p:cSldViewPr>
      <p:cViewPr varScale="1">
        <p:scale>
          <a:sx n="83" d="100"/>
          <a:sy n="83" d="100"/>
        </p:scale>
        <p:origin x="3930"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7.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2.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3.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4.fntdata"/><Relationship Id="rId65"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0BAC91-6017-4ABA-8CE5-CCB0FE3A7116}" type="doc">
      <dgm:prSet loTypeId="urn:microsoft.com/office/officeart/2005/8/layout/arrow2" loCatId="process" qsTypeId="urn:microsoft.com/office/officeart/2005/8/quickstyle/simple1" qsCatId="simple" csTypeId="urn:microsoft.com/office/officeart/2005/8/colors/accent1_2" csCatId="accent1" phldr="1"/>
      <dgm:spPr/>
    </dgm:pt>
    <dgm:pt modelId="{45A9941B-1EAE-45D8-ADBE-FABA89C71CD2}">
      <dgm:prSet phldrT="[Text]"/>
      <dgm:spPr/>
      <dgm:t>
        <a:bodyPr/>
        <a:lstStyle/>
        <a:p>
          <a:r>
            <a:rPr lang="ro-RO"/>
            <a:t>  </a:t>
          </a:r>
        </a:p>
      </dgm:t>
    </dgm:pt>
    <dgm:pt modelId="{D2F65E1A-A833-4EF5-99D5-02D9F4051921}" type="sibTrans" cxnId="{DD9A8C82-AE44-4371-BD47-D9DED0D9A968}">
      <dgm:prSet/>
      <dgm:spPr/>
      <dgm:t>
        <a:bodyPr/>
        <a:lstStyle/>
        <a:p>
          <a:endParaRPr lang="ro-RO"/>
        </a:p>
      </dgm:t>
    </dgm:pt>
    <dgm:pt modelId="{658F2777-25AD-4AAF-A046-61EEF20E3126}" type="parTrans" cxnId="{DD9A8C82-AE44-4371-BD47-D9DED0D9A968}">
      <dgm:prSet/>
      <dgm:spPr/>
      <dgm:t>
        <a:bodyPr/>
        <a:lstStyle/>
        <a:p>
          <a:endParaRPr lang="ro-RO"/>
        </a:p>
      </dgm:t>
    </dgm:pt>
    <dgm:pt modelId="{E2A7B930-A6F8-4858-A5C8-8A312FFE1713}" type="pres">
      <dgm:prSet presAssocID="{2C0BAC91-6017-4ABA-8CE5-CCB0FE3A7116}" presName="arrowDiagram" presStyleCnt="0">
        <dgm:presLayoutVars>
          <dgm:chMax val="5"/>
          <dgm:dir/>
          <dgm:resizeHandles val="exact"/>
        </dgm:presLayoutVars>
      </dgm:prSet>
      <dgm:spPr/>
    </dgm:pt>
    <dgm:pt modelId="{D219E2FD-15FE-4DA1-87C1-0873B9F9CF85}" type="pres">
      <dgm:prSet presAssocID="{2C0BAC91-6017-4ABA-8CE5-CCB0FE3A7116}" presName="arrow" presStyleLbl="bgShp" presStyleIdx="0" presStyleCnt="1" custAng="1810006" custScaleX="76910" custLinFactNeighborX="13516" custLinFactNeighborY="0"/>
      <dgm:spPr/>
    </dgm:pt>
    <dgm:pt modelId="{83FCF36F-A885-4C90-8CCE-5B63C88CB54C}" type="pres">
      <dgm:prSet presAssocID="{2C0BAC91-6017-4ABA-8CE5-CCB0FE3A7116}" presName="arrowDiagram1" presStyleCnt="0">
        <dgm:presLayoutVars>
          <dgm:bulletEnabled val="1"/>
        </dgm:presLayoutVars>
      </dgm:prSet>
      <dgm:spPr/>
    </dgm:pt>
    <dgm:pt modelId="{3D1EAFF9-9C27-407C-B88E-56235F64C43B}" type="pres">
      <dgm:prSet presAssocID="{45A9941B-1EAE-45D8-ADBE-FABA89C71CD2}" presName="bullet1" presStyleLbl="node1" presStyleIdx="0" presStyleCnt="1" custFlipVert="1" custFlipHor="1" custScaleX="36444" custScaleY="59513"/>
      <dgm:spPr>
        <a:noFill/>
      </dgm:spPr>
    </dgm:pt>
    <dgm:pt modelId="{C3003376-16CF-4A40-9721-105753C9AB7A}" type="pres">
      <dgm:prSet presAssocID="{45A9941B-1EAE-45D8-ADBE-FABA89C71CD2}" presName="textBox1" presStyleLbl="revTx" presStyleIdx="0" presStyleCnt="1" custFlipVert="1" custScaleX="45650" custScaleY="32213" custLinFactNeighborX="-12609" custLinFactNeighborY="4906">
        <dgm:presLayoutVars>
          <dgm:bulletEnabled val="1"/>
        </dgm:presLayoutVars>
      </dgm:prSet>
      <dgm:spPr/>
    </dgm:pt>
  </dgm:ptLst>
  <dgm:cxnLst>
    <dgm:cxn modelId="{DD9A8C82-AE44-4371-BD47-D9DED0D9A968}" srcId="{2C0BAC91-6017-4ABA-8CE5-CCB0FE3A7116}" destId="{45A9941B-1EAE-45D8-ADBE-FABA89C71CD2}" srcOrd="0" destOrd="0" parTransId="{658F2777-25AD-4AAF-A046-61EEF20E3126}" sibTransId="{D2F65E1A-A833-4EF5-99D5-02D9F4051921}"/>
    <dgm:cxn modelId="{092525FC-44DA-4E72-83F5-2B3CAC93AF55}" type="presOf" srcId="{2C0BAC91-6017-4ABA-8CE5-CCB0FE3A7116}" destId="{E2A7B930-A6F8-4858-A5C8-8A312FFE1713}" srcOrd="0" destOrd="0" presId="urn:microsoft.com/office/officeart/2005/8/layout/arrow2"/>
    <dgm:cxn modelId="{78E480FD-EBF1-42A1-87E9-4AE181DF8218}" type="presOf" srcId="{45A9941B-1EAE-45D8-ADBE-FABA89C71CD2}" destId="{C3003376-16CF-4A40-9721-105753C9AB7A}" srcOrd="0" destOrd="0" presId="urn:microsoft.com/office/officeart/2005/8/layout/arrow2"/>
    <dgm:cxn modelId="{BAECDE34-C20C-42C6-AAFC-678EA68E344A}" type="presParOf" srcId="{E2A7B930-A6F8-4858-A5C8-8A312FFE1713}" destId="{D219E2FD-15FE-4DA1-87C1-0873B9F9CF85}" srcOrd="0" destOrd="0" presId="urn:microsoft.com/office/officeart/2005/8/layout/arrow2"/>
    <dgm:cxn modelId="{B72B2ED4-1562-4F6B-9DB5-186C064490D3}" type="presParOf" srcId="{E2A7B930-A6F8-4858-A5C8-8A312FFE1713}" destId="{83FCF36F-A885-4C90-8CCE-5B63C88CB54C}" srcOrd="1" destOrd="0" presId="urn:microsoft.com/office/officeart/2005/8/layout/arrow2"/>
    <dgm:cxn modelId="{94BCCCA9-837E-485A-B656-880599C0DAE3}" type="presParOf" srcId="{83FCF36F-A885-4C90-8CCE-5B63C88CB54C}" destId="{3D1EAFF9-9C27-407C-B88E-56235F64C43B}" srcOrd="0" destOrd="0" presId="urn:microsoft.com/office/officeart/2005/8/layout/arrow2"/>
    <dgm:cxn modelId="{CE955BDF-4F7E-4F89-971F-16F0A0AA4250}" type="presParOf" srcId="{83FCF36F-A885-4C90-8CCE-5B63C88CB54C}" destId="{C3003376-16CF-4A40-9721-105753C9AB7A}" srcOrd="1" destOrd="0" presId="urn:microsoft.com/office/officeart/2005/8/layout/arrow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9E2FD-15FE-4DA1-87C1-0873B9F9CF85}">
      <dsp:nvSpPr>
        <dsp:cNvPr id="0" name=""/>
        <dsp:cNvSpPr/>
      </dsp:nvSpPr>
      <dsp:spPr>
        <a:xfrm rot="1810006">
          <a:off x="619491" y="55932"/>
          <a:ext cx="1901165" cy="154495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1EAFF9-9C27-407C-B88E-56235F64C43B}">
      <dsp:nvSpPr>
        <dsp:cNvPr id="0" name=""/>
        <dsp:cNvSpPr/>
      </dsp:nvSpPr>
      <dsp:spPr>
        <a:xfrm flipH="1" flipV="1">
          <a:off x="1944216" y="406280"/>
          <a:ext cx="66664" cy="108863"/>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003376-16CF-4A40-9721-105753C9AB7A}">
      <dsp:nvSpPr>
        <dsp:cNvPr id="0" name=""/>
        <dsp:cNvSpPr/>
      </dsp:nvSpPr>
      <dsp:spPr>
        <a:xfrm flipV="1">
          <a:off x="1132799" y="903096"/>
          <a:ext cx="451375" cy="367286"/>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6927" bIns="0" numCol="1" spcCol="1270" anchor="t" anchorCtr="0">
          <a:noAutofit/>
        </a:bodyPr>
        <a:lstStyle/>
        <a:p>
          <a:pPr marL="0" lvl="0" indent="0" algn="r" defTabSz="1022350">
            <a:lnSpc>
              <a:spcPct val="90000"/>
            </a:lnSpc>
            <a:spcBef>
              <a:spcPct val="0"/>
            </a:spcBef>
            <a:spcAft>
              <a:spcPct val="35000"/>
            </a:spcAft>
            <a:buNone/>
          </a:pPr>
          <a:r>
            <a:rPr lang="ro-RO" sz="2300" kern="1200"/>
            <a:t>  </a:t>
          </a:r>
        </a:p>
      </dsp:txBody>
      <dsp:txXfrm rot="10800000">
        <a:off x="1150728" y="921025"/>
        <a:ext cx="415517" cy="33142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6-06-04T19:35:41.923"/>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23138-891E-4F30-8B6E-F37951242D95}" type="datetimeFigureOut">
              <a:rPr lang="ro-RO" smtClean="0"/>
              <a:t>14.03.2018</a:t>
            </a:fld>
            <a:endParaRPr lang="ro-RO"/>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CAC79-F760-4EC8-9946-80575F7D305E}" type="slidenum">
              <a:rPr lang="ro-RO" smtClean="0"/>
              <a:t>‹#›</a:t>
            </a:fld>
            <a:endParaRPr lang="ro-RO"/>
          </a:p>
        </p:txBody>
      </p:sp>
    </p:spTree>
    <p:extLst>
      <p:ext uri="{BB962C8B-B14F-4D97-AF65-F5344CB8AC3E}">
        <p14:creationId xmlns:p14="http://schemas.microsoft.com/office/powerpoint/2010/main" val="1115404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Shape 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 name="Shape 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endParaRPr lang="ro-RO"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812085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a:xfrm>
            <a:off x="685800" y="1143000"/>
            <a:ext cx="5486400" cy="3086100"/>
          </a:xfrm>
        </p:spPr>
      </p:sp>
      <p:sp>
        <p:nvSpPr>
          <p:cNvPr id="3" name="Substituent note 2"/>
          <p:cNvSpPr>
            <a:spLocks noGrp="1"/>
          </p:cNvSpPr>
          <p:nvPr>
            <p:ph type="body" idx="1"/>
          </p:nvPr>
        </p:nvSpPr>
        <p:spPr/>
        <p:txBody>
          <a:bodyPr/>
          <a:lstStyle/>
          <a:p>
            <a:endParaRPr lang="ro-RO" sz="1200" b="1" kern="1200">
              <a:solidFill>
                <a:schemeClr val="tx1"/>
              </a:solidFill>
              <a:effectLst/>
              <a:latin typeface="+mn-lt"/>
              <a:ea typeface="+mn-ea"/>
              <a:cs typeface="+mn-cs"/>
            </a:endParaRPr>
          </a:p>
        </p:txBody>
      </p:sp>
      <p:sp>
        <p:nvSpPr>
          <p:cNvPr id="4" name="Substituent număr diapozitiv 3"/>
          <p:cNvSpPr>
            <a:spLocks noGrp="1"/>
          </p:cNvSpPr>
          <p:nvPr>
            <p:ph type="sldNum" sz="quarter" idx="10"/>
          </p:nvPr>
        </p:nvSpPr>
        <p:spPr/>
        <p:txBody>
          <a:bodyPr/>
          <a:lstStyle/>
          <a:p>
            <a:fld id="{BF7CAC79-F760-4EC8-9946-80575F7D305E}" type="slidenum">
              <a:rPr lang="ro-RO" smtClean="0"/>
              <a:t>10</a:t>
            </a:fld>
            <a:endParaRPr lang="ro-RO"/>
          </a:p>
        </p:txBody>
      </p:sp>
    </p:spTree>
    <p:extLst>
      <p:ext uri="{BB962C8B-B14F-4D97-AF65-F5344CB8AC3E}">
        <p14:creationId xmlns:p14="http://schemas.microsoft.com/office/powerpoint/2010/main" val="2857257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sz="1200" b="1" kern="1200">
              <a:solidFill>
                <a:schemeClr val="tx1"/>
              </a:solidFill>
              <a:effectLst/>
              <a:latin typeface="+mn-lt"/>
              <a:ea typeface="+mn-ea"/>
              <a:cs typeface="+mn-cs"/>
            </a:endParaRPr>
          </a:p>
        </p:txBody>
      </p:sp>
      <p:sp>
        <p:nvSpPr>
          <p:cNvPr id="4" name="Substituent număr diapozitiv 3"/>
          <p:cNvSpPr>
            <a:spLocks noGrp="1"/>
          </p:cNvSpPr>
          <p:nvPr>
            <p:ph type="sldNum" sz="quarter" idx="10"/>
          </p:nvPr>
        </p:nvSpPr>
        <p:spPr/>
        <p:txBody>
          <a:bodyPr/>
          <a:lstStyle/>
          <a:p>
            <a:fld id="{BF7CAC79-F760-4EC8-9946-80575F7D305E}" type="slidenum">
              <a:rPr lang="ro-RO" smtClean="0"/>
              <a:t>11</a:t>
            </a:fld>
            <a:endParaRPr lang="ro-RO"/>
          </a:p>
        </p:txBody>
      </p:sp>
    </p:spTree>
    <p:extLst>
      <p:ext uri="{BB962C8B-B14F-4D97-AF65-F5344CB8AC3E}">
        <p14:creationId xmlns:p14="http://schemas.microsoft.com/office/powerpoint/2010/main" val="2017311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12</a:t>
            </a:fld>
            <a:endParaRPr lang="ro-RO"/>
          </a:p>
        </p:txBody>
      </p:sp>
    </p:spTree>
    <p:extLst>
      <p:ext uri="{BB962C8B-B14F-4D97-AF65-F5344CB8AC3E}">
        <p14:creationId xmlns:p14="http://schemas.microsoft.com/office/powerpoint/2010/main" val="2491829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a:xfrm>
            <a:off x="685800" y="1143000"/>
            <a:ext cx="5486400" cy="3086100"/>
          </a:xfrm>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13</a:t>
            </a:fld>
            <a:endParaRPr lang="ro-RO"/>
          </a:p>
        </p:txBody>
      </p:sp>
    </p:spTree>
    <p:extLst>
      <p:ext uri="{BB962C8B-B14F-4D97-AF65-F5344CB8AC3E}">
        <p14:creationId xmlns:p14="http://schemas.microsoft.com/office/powerpoint/2010/main" val="3956783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14</a:t>
            </a:fld>
            <a:endParaRPr lang="ro-RO"/>
          </a:p>
        </p:txBody>
      </p:sp>
    </p:spTree>
    <p:extLst>
      <p:ext uri="{BB962C8B-B14F-4D97-AF65-F5344CB8AC3E}">
        <p14:creationId xmlns:p14="http://schemas.microsoft.com/office/powerpoint/2010/main" val="215508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15</a:t>
            </a:fld>
            <a:endParaRPr lang="ro-RO"/>
          </a:p>
        </p:txBody>
      </p:sp>
    </p:spTree>
    <p:extLst>
      <p:ext uri="{BB962C8B-B14F-4D97-AF65-F5344CB8AC3E}">
        <p14:creationId xmlns:p14="http://schemas.microsoft.com/office/powerpoint/2010/main" val="603794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16</a:t>
            </a:fld>
            <a:endParaRPr lang="ro-RO"/>
          </a:p>
        </p:txBody>
      </p:sp>
    </p:spTree>
    <p:extLst>
      <p:ext uri="{BB962C8B-B14F-4D97-AF65-F5344CB8AC3E}">
        <p14:creationId xmlns:p14="http://schemas.microsoft.com/office/powerpoint/2010/main" val="2368253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sz="1200" kern="1200" dirty="0">
              <a:solidFill>
                <a:schemeClr val="tx1"/>
              </a:solidFill>
              <a:effectLst/>
              <a:latin typeface="+mn-lt"/>
              <a:ea typeface="+mn-ea"/>
              <a:cs typeface="+mn-cs"/>
            </a:endParaRPr>
          </a:p>
        </p:txBody>
      </p:sp>
      <p:sp>
        <p:nvSpPr>
          <p:cNvPr id="4" name="Substituent număr diapozitiv 3"/>
          <p:cNvSpPr>
            <a:spLocks noGrp="1"/>
          </p:cNvSpPr>
          <p:nvPr>
            <p:ph type="sldNum" sz="quarter" idx="10"/>
          </p:nvPr>
        </p:nvSpPr>
        <p:spPr/>
        <p:txBody>
          <a:bodyPr/>
          <a:lstStyle/>
          <a:p>
            <a:fld id="{BF7CAC79-F760-4EC8-9946-80575F7D305E}" type="slidenum">
              <a:rPr lang="ro-RO" smtClean="0"/>
              <a:t>17</a:t>
            </a:fld>
            <a:endParaRPr lang="ro-RO"/>
          </a:p>
        </p:txBody>
      </p:sp>
    </p:spTree>
    <p:extLst>
      <p:ext uri="{BB962C8B-B14F-4D97-AF65-F5344CB8AC3E}">
        <p14:creationId xmlns:p14="http://schemas.microsoft.com/office/powerpoint/2010/main" val="662285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sz="1200" kern="1200">
              <a:solidFill>
                <a:schemeClr val="tx1"/>
              </a:solidFill>
              <a:effectLst/>
              <a:latin typeface="+mn-lt"/>
              <a:ea typeface="+mn-ea"/>
              <a:cs typeface="+mn-cs"/>
            </a:endParaRPr>
          </a:p>
        </p:txBody>
      </p:sp>
      <p:sp>
        <p:nvSpPr>
          <p:cNvPr id="4" name="Substituent număr diapozitiv 3"/>
          <p:cNvSpPr>
            <a:spLocks noGrp="1"/>
          </p:cNvSpPr>
          <p:nvPr>
            <p:ph type="sldNum" sz="quarter" idx="10"/>
          </p:nvPr>
        </p:nvSpPr>
        <p:spPr/>
        <p:txBody>
          <a:bodyPr/>
          <a:lstStyle/>
          <a:p>
            <a:fld id="{BF7CAC79-F760-4EC8-9946-80575F7D305E}" type="slidenum">
              <a:rPr lang="ro-RO" smtClean="0"/>
              <a:t>18</a:t>
            </a:fld>
            <a:endParaRPr lang="ro-RO"/>
          </a:p>
        </p:txBody>
      </p:sp>
    </p:spTree>
    <p:extLst>
      <p:ext uri="{BB962C8B-B14F-4D97-AF65-F5344CB8AC3E}">
        <p14:creationId xmlns:p14="http://schemas.microsoft.com/office/powerpoint/2010/main" val="4097054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a:xfrm>
            <a:off x="685800" y="1143000"/>
            <a:ext cx="5486400" cy="3086100"/>
          </a:xfrm>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19</a:t>
            </a:fld>
            <a:endParaRPr lang="ro-RO"/>
          </a:p>
        </p:txBody>
      </p:sp>
    </p:spTree>
    <p:extLst>
      <p:ext uri="{BB962C8B-B14F-4D97-AF65-F5344CB8AC3E}">
        <p14:creationId xmlns:p14="http://schemas.microsoft.com/office/powerpoint/2010/main" val="295702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 name="Shape 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896604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20</a:t>
            </a:fld>
            <a:endParaRPr lang="ro-RO"/>
          </a:p>
        </p:txBody>
      </p:sp>
    </p:spTree>
    <p:extLst>
      <p:ext uri="{BB962C8B-B14F-4D97-AF65-F5344CB8AC3E}">
        <p14:creationId xmlns:p14="http://schemas.microsoft.com/office/powerpoint/2010/main" val="565780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21</a:t>
            </a:fld>
            <a:endParaRPr lang="ro-RO"/>
          </a:p>
        </p:txBody>
      </p:sp>
    </p:spTree>
    <p:extLst>
      <p:ext uri="{BB962C8B-B14F-4D97-AF65-F5344CB8AC3E}">
        <p14:creationId xmlns:p14="http://schemas.microsoft.com/office/powerpoint/2010/main" val="44677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22</a:t>
            </a:fld>
            <a:endParaRPr lang="ro-RO"/>
          </a:p>
        </p:txBody>
      </p:sp>
    </p:spTree>
    <p:extLst>
      <p:ext uri="{BB962C8B-B14F-4D97-AF65-F5344CB8AC3E}">
        <p14:creationId xmlns:p14="http://schemas.microsoft.com/office/powerpoint/2010/main" val="3064619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sz="1200" kern="1200">
              <a:solidFill>
                <a:schemeClr val="tx1"/>
              </a:solidFill>
              <a:effectLst/>
              <a:latin typeface="+mn-lt"/>
              <a:ea typeface="+mn-ea"/>
              <a:cs typeface="+mn-cs"/>
            </a:endParaRPr>
          </a:p>
        </p:txBody>
      </p:sp>
      <p:sp>
        <p:nvSpPr>
          <p:cNvPr id="4" name="Substituent număr diapozitiv 3"/>
          <p:cNvSpPr>
            <a:spLocks noGrp="1"/>
          </p:cNvSpPr>
          <p:nvPr>
            <p:ph type="sldNum" sz="quarter" idx="10"/>
          </p:nvPr>
        </p:nvSpPr>
        <p:spPr/>
        <p:txBody>
          <a:bodyPr/>
          <a:lstStyle/>
          <a:p>
            <a:fld id="{BF7CAC79-F760-4EC8-9946-80575F7D305E}" type="slidenum">
              <a:rPr lang="ro-RO" smtClean="0"/>
              <a:t>23</a:t>
            </a:fld>
            <a:endParaRPr lang="ro-RO"/>
          </a:p>
        </p:txBody>
      </p:sp>
    </p:spTree>
    <p:extLst>
      <p:ext uri="{BB962C8B-B14F-4D97-AF65-F5344CB8AC3E}">
        <p14:creationId xmlns:p14="http://schemas.microsoft.com/office/powerpoint/2010/main" val="935305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24</a:t>
            </a:fld>
            <a:endParaRPr lang="ro-RO"/>
          </a:p>
        </p:txBody>
      </p:sp>
    </p:spTree>
    <p:extLst>
      <p:ext uri="{BB962C8B-B14F-4D97-AF65-F5344CB8AC3E}">
        <p14:creationId xmlns:p14="http://schemas.microsoft.com/office/powerpoint/2010/main" val="3615365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25</a:t>
            </a:fld>
            <a:endParaRPr lang="ro-RO"/>
          </a:p>
        </p:txBody>
      </p:sp>
    </p:spTree>
    <p:extLst>
      <p:ext uri="{BB962C8B-B14F-4D97-AF65-F5344CB8AC3E}">
        <p14:creationId xmlns:p14="http://schemas.microsoft.com/office/powerpoint/2010/main" val="793114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26</a:t>
            </a:fld>
            <a:endParaRPr lang="ro-RO"/>
          </a:p>
        </p:txBody>
      </p:sp>
    </p:spTree>
    <p:extLst>
      <p:ext uri="{BB962C8B-B14F-4D97-AF65-F5344CB8AC3E}">
        <p14:creationId xmlns:p14="http://schemas.microsoft.com/office/powerpoint/2010/main" val="1498621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27</a:t>
            </a:fld>
            <a:endParaRPr lang="ro-RO"/>
          </a:p>
        </p:txBody>
      </p:sp>
    </p:spTree>
    <p:extLst>
      <p:ext uri="{BB962C8B-B14F-4D97-AF65-F5344CB8AC3E}">
        <p14:creationId xmlns:p14="http://schemas.microsoft.com/office/powerpoint/2010/main" val="2958264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28</a:t>
            </a:fld>
            <a:endParaRPr lang="ro-RO"/>
          </a:p>
        </p:txBody>
      </p:sp>
    </p:spTree>
    <p:extLst>
      <p:ext uri="{BB962C8B-B14F-4D97-AF65-F5344CB8AC3E}">
        <p14:creationId xmlns:p14="http://schemas.microsoft.com/office/powerpoint/2010/main" val="216961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29</a:t>
            </a:fld>
            <a:endParaRPr lang="ro-RO"/>
          </a:p>
        </p:txBody>
      </p:sp>
    </p:spTree>
    <p:extLst>
      <p:ext uri="{BB962C8B-B14F-4D97-AF65-F5344CB8AC3E}">
        <p14:creationId xmlns:p14="http://schemas.microsoft.com/office/powerpoint/2010/main" val="198678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sz="1200" b="1" kern="1200">
              <a:solidFill>
                <a:schemeClr val="tx1"/>
              </a:solidFill>
              <a:effectLst/>
              <a:latin typeface="+mn-lt"/>
              <a:ea typeface="+mn-ea"/>
              <a:cs typeface="+mn-cs"/>
            </a:endParaRPr>
          </a:p>
        </p:txBody>
      </p:sp>
      <p:sp>
        <p:nvSpPr>
          <p:cNvPr id="4" name="Substituent număr diapozitiv 3"/>
          <p:cNvSpPr>
            <a:spLocks noGrp="1"/>
          </p:cNvSpPr>
          <p:nvPr>
            <p:ph type="sldNum" sz="quarter" idx="10"/>
          </p:nvPr>
        </p:nvSpPr>
        <p:spPr/>
        <p:txBody>
          <a:bodyPr/>
          <a:lstStyle/>
          <a:p>
            <a:fld id="{BF7CAC79-F760-4EC8-9946-80575F7D305E}" type="slidenum">
              <a:rPr lang="ro-RO" smtClean="0"/>
              <a:t>3</a:t>
            </a:fld>
            <a:endParaRPr lang="ro-RO"/>
          </a:p>
        </p:txBody>
      </p:sp>
    </p:spTree>
    <p:extLst>
      <p:ext uri="{BB962C8B-B14F-4D97-AF65-F5344CB8AC3E}">
        <p14:creationId xmlns:p14="http://schemas.microsoft.com/office/powerpoint/2010/main" val="3619057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sz="1200" kern="1200" dirty="0">
              <a:solidFill>
                <a:schemeClr val="tx1"/>
              </a:solidFill>
              <a:effectLst/>
              <a:latin typeface="+mn-lt"/>
              <a:ea typeface="+mn-ea"/>
              <a:cs typeface="+mn-cs"/>
            </a:endParaRPr>
          </a:p>
        </p:txBody>
      </p:sp>
      <p:sp>
        <p:nvSpPr>
          <p:cNvPr id="4" name="Substituent număr diapozitiv 3"/>
          <p:cNvSpPr>
            <a:spLocks noGrp="1"/>
          </p:cNvSpPr>
          <p:nvPr>
            <p:ph type="sldNum" sz="quarter" idx="10"/>
          </p:nvPr>
        </p:nvSpPr>
        <p:spPr/>
        <p:txBody>
          <a:bodyPr/>
          <a:lstStyle/>
          <a:p>
            <a:fld id="{BF7CAC79-F760-4EC8-9946-80575F7D305E}" type="slidenum">
              <a:rPr lang="ro-RO" smtClean="0"/>
              <a:t>30</a:t>
            </a:fld>
            <a:endParaRPr lang="ro-RO"/>
          </a:p>
        </p:txBody>
      </p:sp>
    </p:spTree>
    <p:extLst>
      <p:ext uri="{BB962C8B-B14F-4D97-AF65-F5344CB8AC3E}">
        <p14:creationId xmlns:p14="http://schemas.microsoft.com/office/powerpoint/2010/main" val="3470667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31</a:t>
            </a:fld>
            <a:endParaRPr lang="ro-RO"/>
          </a:p>
        </p:txBody>
      </p:sp>
    </p:spTree>
    <p:extLst>
      <p:ext uri="{BB962C8B-B14F-4D97-AF65-F5344CB8AC3E}">
        <p14:creationId xmlns:p14="http://schemas.microsoft.com/office/powerpoint/2010/main" val="971894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sz="1200" kern="1200">
              <a:solidFill>
                <a:schemeClr val="tx1"/>
              </a:solidFill>
              <a:effectLst/>
              <a:latin typeface="+mn-lt"/>
              <a:ea typeface="+mn-ea"/>
              <a:cs typeface="+mn-cs"/>
            </a:endParaRPr>
          </a:p>
        </p:txBody>
      </p:sp>
      <p:sp>
        <p:nvSpPr>
          <p:cNvPr id="4" name="Substituent număr diapozitiv 3"/>
          <p:cNvSpPr>
            <a:spLocks noGrp="1"/>
          </p:cNvSpPr>
          <p:nvPr>
            <p:ph type="sldNum" sz="quarter" idx="10"/>
          </p:nvPr>
        </p:nvSpPr>
        <p:spPr/>
        <p:txBody>
          <a:bodyPr/>
          <a:lstStyle/>
          <a:p>
            <a:fld id="{BF7CAC79-F760-4EC8-9946-80575F7D305E}" type="slidenum">
              <a:rPr lang="ro-RO" smtClean="0"/>
              <a:t>32</a:t>
            </a:fld>
            <a:endParaRPr lang="ro-RO"/>
          </a:p>
        </p:txBody>
      </p:sp>
    </p:spTree>
    <p:extLst>
      <p:ext uri="{BB962C8B-B14F-4D97-AF65-F5344CB8AC3E}">
        <p14:creationId xmlns:p14="http://schemas.microsoft.com/office/powerpoint/2010/main" val="3128330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Shape 1504"/>
          <p:cNvSpPr>
            <a:spLocks noGrp="1" noRot="1" noChangeAspect="1" noTextEdit="1"/>
          </p:cNvSpPr>
          <p:nvPr>
            <p:ph type="sldImg" idx="2"/>
          </p:nvPr>
        </p:nvSpPr>
        <p:spPr>
          <a:xfrm>
            <a:off x="685800" y="1143000"/>
            <a:ext cx="5486400" cy="3086100"/>
          </a:xfrm>
          <a:noFill/>
          <a:ln>
            <a:headEnd/>
            <a:tailEnd/>
          </a:ln>
        </p:spPr>
      </p:sp>
      <p:sp>
        <p:nvSpPr>
          <p:cNvPr id="68611" name="Shape 150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pPr>
            <a:endParaRPr lang="ro-RO" altLang="ro-RO" sz="1100" dirty="0">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2529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fld id="{BF7CAC79-F760-4EC8-9946-80575F7D305E}" type="slidenum">
              <a:rPr lang="ro-RO" smtClean="0"/>
              <a:t>34</a:t>
            </a:fld>
            <a:endParaRPr lang="ro-RO"/>
          </a:p>
        </p:txBody>
      </p:sp>
    </p:spTree>
    <p:extLst>
      <p:ext uri="{BB962C8B-B14F-4D97-AF65-F5344CB8AC3E}">
        <p14:creationId xmlns:p14="http://schemas.microsoft.com/office/powerpoint/2010/main" val="3711892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35</a:t>
            </a:fld>
            <a:endParaRPr lang="ro-RO"/>
          </a:p>
        </p:txBody>
      </p:sp>
    </p:spTree>
    <p:extLst>
      <p:ext uri="{BB962C8B-B14F-4D97-AF65-F5344CB8AC3E}">
        <p14:creationId xmlns:p14="http://schemas.microsoft.com/office/powerpoint/2010/main" val="22267688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sz="1200" kern="1200">
              <a:solidFill>
                <a:schemeClr val="tx1"/>
              </a:solidFill>
              <a:effectLst/>
              <a:latin typeface="+mn-lt"/>
              <a:ea typeface="+mn-ea"/>
              <a:cs typeface="+mn-cs"/>
            </a:endParaRPr>
          </a:p>
        </p:txBody>
      </p:sp>
      <p:sp>
        <p:nvSpPr>
          <p:cNvPr id="4" name="Substituent număr diapozitiv 3"/>
          <p:cNvSpPr>
            <a:spLocks noGrp="1"/>
          </p:cNvSpPr>
          <p:nvPr>
            <p:ph type="sldNum" sz="quarter" idx="10"/>
          </p:nvPr>
        </p:nvSpPr>
        <p:spPr/>
        <p:txBody>
          <a:bodyPr/>
          <a:lstStyle/>
          <a:p>
            <a:fld id="{BF7CAC79-F760-4EC8-9946-80575F7D305E}" type="slidenum">
              <a:rPr lang="ro-RO" smtClean="0"/>
              <a:t>36</a:t>
            </a:fld>
            <a:endParaRPr lang="ro-RO"/>
          </a:p>
        </p:txBody>
      </p:sp>
    </p:spTree>
    <p:extLst>
      <p:ext uri="{BB962C8B-B14F-4D97-AF65-F5344CB8AC3E}">
        <p14:creationId xmlns:p14="http://schemas.microsoft.com/office/powerpoint/2010/main" val="36327913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sz="1200" kern="1200">
              <a:solidFill>
                <a:schemeClr val="tx1"/>
              </a:solidFill>
              <a:effectLst/>
              <a:latin typeface="+mn-lt"/>
              <a:ea typeface="+mn-ea"/>
              <a:cs typeface="+mn-cs"/>
            </a:endParaRPr>
          </a:p>
        </p:txBody>
      </p:sp>
      <p:sp>
        <p:nvSpPr>
          <p:cNvPr id="4" name="Substituent număr diapozitiv 3"/>
          <p:cNvSpPr>
            <a:spLocks noGrp="1"/>
          </p:cNvSpPr>
          <p:nvPr>
            <p:ph type="sldNum" sz="quarter" idx="10"/>
          </p:nvPr>
        </p:nvSpPr>
        <p:spPr/>
        <p:txBody>
          <a:bodyPr/>
          <a:lstStyle/>
          <a:p>
            <a:fld id="{BF7CAC79-F760-4EC8-9946-80575F7D305E}" type="slidenum">
              <a:rPr lang="ro-RO" smtClean="0"/>
              <a:t>37</a:t>
            </a:fld>
            <a:endParaRPr lang="ro-RO"/>
          </a:p>
        </p:txBody>
      </p:sp>
    </p:spTree>
    <p:extLst>
      <p:ext uri="{BB962C8B-B14F-4D97-AF65-F5344CB8AC3E}">
        <p14:creationId xmlns:p14="http://schemas.microsoft.com/office/powerpoint/2010/main" val="9729583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38</a:t>
            </a:fld>
            <a:endParaRPr lang="ro-RO"/>
          </a:p>
        </p:txBody>
      </p:sp>
    </p:spTree>
    <p:extLst>
      <p:ext uri="{BB962C8B-B14F-4D97-AF65-F5344CB8AC3E}">
        <p14:creationId xmlns:p14="http://schemas.microsoft.com/office/powerpoint/2010/main" val="1443859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39</a:t>
            </a:fld>
            <a:endParaRPr lang="ro-RO"/>
          </a:p>
        </p:txBody>
      </p:sp>
    </p:spTree>
    <p:extLst>
      <p:ext uri="{BB962C8B-B14F-4D97-AF65-F5344CB8AC3E}">
        <p14:creationId xmlns:p14="http://schemas.microsoft.com/office/powerpoint/2010/main" val="281196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4</a:t>
            </a:fld>
            <a:endParaRPr lang="ro-RO"/>
          </a:p>
        </p:txBody>
      </p:sp>
    </p:spTree>
    <p:extLst>
      <p:ext uri="{BB962C8B-B14F-4D97-AF65-F5344CB8AC3E}">
        <p14:creationId xmlns:p14="http://schemas.microsoft.com/office/powerpoint/2010/main" val="1595016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40</a:t>
            </a:fld>
            <a:endParaRPr lang="ro-RO"/>
          </a:p>
        </p:txBody>
      </p:sp>
    </p:spTree>
    <p:extLst>
      <p:ext uri="{BB962C8B-B14F-4D97-AF65-F5344CB8AC3E}">
        <p14:creationId xmlns:p14="http://schemas.microsoft.com/office/powerpoint/2010/main" val="22588007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sz="1200" kern="1200">
              <a:solidFill>
                <a:schemeClr val="tx1"/>
              </a:solidFill>
              <a:effectLst/>
              <a:latin typeface="+mn-lt"/>
              <a:ea typeface="+mn-ea"/>
              <a:cs typeface="+mn-cs"/>
            </a:endParaRPr>
          </a:p>
        </p:txBody>
      </p:sp>
      <p:sp>
        <p:nvSpPr>
          <p:cNvPr id="4" name="Substituent număr diapozitiv 3"/>
          <p:cNvSpPr>
            <a:spLocks noGrp="1"/>
          </p:cNvSpPr>
          <p:nvPr>
            <p:ph type="sldNum" sz="quarter" idx="10"/>
          </p:nvPr>
        </p:nvSpPr>
        <p:spPr/>
        <p:txBody>
          <a:bodyPr/>
          <a:lstStyle/>
          <a:p>
            <a:fld id="{BF7CAC79-F760-4EC8-9946-80575F7D305E}" type="slidenum">
              <a:rPr lang="ro-RO" smtClean="0"/>
              <a:t>41</a:t>
            </a:fld>
            <a:endParaRPr lang="ro-RO"/>
          </a:p>
        </p:txBody>
      </p:sp>
    </p:spTree>
    <p:extLst>
      <p:ext uri="{BB962C8B-B14F-4D97-AF65-F5344CB8AC3E}">
        <p14:creationId xmlns:p14="http://schemas.microsoft.com/office/powerpoint/2010/main" val="4089966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42</a:t>
            </a:fld>
            <a:endParaRPr lang="ro-RO"/>
          </a:p>
        </p:txBody>
      </p:sp>
    </p:spTree>
    <p:extLst>
      <p:ext uri="{BB962C8B-B14F-4D97-AF65-F5344CB8AC3E}">
        <p14:creationId xmlns:p14="http://schemas.microsoft.com/office/powerpoint/2010/main" val="2191965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43</a:t>
            </a:fld>
            <a:endParaRPr lang="ro-RO"/>
          </a:p>
        </p:txBody>
      </p:sp>
    </p:spTree>
    <p:extLst>
      <p:ext uri="{BB962C8B-B14F-4D97-AF65-F5344CB8AC3E}">
        <p14:creationId xmlns:p14="http://schemas.microsoft.com/office/powerpoint/2010/main" val="914212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a:xfrm>
            <a:off x="685800" y="1143000"/>
            <a:ext cx="5486400" cy="3086100"/>
          </a:xfrm>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44</a:t>
            </a:fld>
            <a:endParaRPr lang="ro-RO"/>
          </a:p>
        </p:txBody>
      </p:sp>
    </p:spTree>
    <p:extLst>
      <p:ext uri="{BB962C8B-B14F-4D97-AF65-F5344CB8AC3E}">
        <p14:creationId xmlns:p14="http://schemas.microsoft.com/office/powerpoint/2010/main" val="1379621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a:xfrm>
            <a:off x="685800" y="1143000"/>
            <a:ext cx="5486400" cy="3086100"/>
          </a:xfrm>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fld id="{BF7CAC79-F760-4EC8-9946-80575F7D305E}" type="slidenum">
              <a:rPr lang="ro-RO" smtClean="0"/>
              <a:t>45</a:t>
            </a:fld>
            <a:endParaRPr lang="ro-RO"/>
          </a:p>
        </p:txBody>
      </p:sp>
    </p:spTree>
    <p:extLst>
      <p:ext uri="{BB962C8B-B14F-4D97-AF65-F5344CB8AC3E}">
        <p14:creationId xmlns:p14="http://schemas.microsoft.com/office/powerpoint/2010/main" val="2479635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93045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56007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sz="1200" kern="1200" dirty="0">
              <a:solidFill>
                <a:schemeClr val="tx1"/>
              </a:solidFill>
              <a:effectLst/>
              <a:latin typeface="+mn-lt"/>
              <a:ea typeface="+mn-ea"/>
              <a:cs typeface="+mn-cs"/>
            </a:endParaRPr>
          </a:p>
        </p:txBody>
      </p:sp>
      <p:sp>
        <p:nvSpPr>
          <p:cNvPr id="4" name="Substituent număr diapozitiv 3"/>
          <p:cNvSpPr>
            <a:spLocks noGrp="1"/>
          </p:cNvSpPr>
          <p:nvPr>
            <p:ph type="sldNum" sz="quarter" idx="10"/>
          </p:nvPr>
        </p:nvSpPr>
        <p:spPr/>
        <p:txBody>
          <a:bodyPr/>
          <a:lstStyle/>
          <a:p>
            <a:fld id="{BF7CAC79-F760-4EC8-9946-80575F7D305E}" type="slidenum">
              <a:rPr lang="ro-RO" smtClean="0"/>
              <a:t>48</a:t>
            </a:fld>
            <a:endParaRPr lang="ro-RO"/>
          </a:p>
        </p:txBody>
      </p:sp>
    </p:spTree>
    <p:extLst>
      <p:ext uri="{BB962C8B-B14F-4D97-AF65-F5344CB8AC3E}">
        <p14:creationId xmlns:p14="http://schemas.microsoft.com/office/powerpoint/2010/main" val="3382631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49488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5</a:t>
            </a:fld>
            <a:endParaRPr lang="ro-RO"/>
          </a:p>
        </p:txBody>
      </p:sp>
    </p:spTree>
    <p:extLst>
      <p:ext uri="{BB962C8B-B14F-4D97-AF65-F5344CB8AC3E}">
        <p14:creationId xmlns:p14="http://schemas.microsoft.com/office/powerpoint/2010/main" val="6740201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846640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64593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sz="1200" kern="1200" dirty="0">
              <a:solidFill>
                <a:schemeClr val="tx1"/>
              </a:solidFill>
              <a:effectLst/>
              <a:latin typeface="+mn-lt"/>
              <a:ea typeface="+mn-ea"/>
              <a:cs typeface="+mn-cs"/>
            </a:endParaRPr>
          </a:p>
        </p:txBody>
      </p:sp>
      <p:sp>
        <p:nvSpPr>
          <p:cNvPr id="4" name="Substituent număr diapozitiv 3"/>
          <p:cNvSpPr>
            <a:spLocks noGrp="1"/>
          </p:cNvSpPr>
          <p:nvPr>
            <p:ph type="sldNum" sz="quarter" idx="10"/>
          </p:nvPr>
        </p:nvSpPr>
        <p:spPr/>
        <p:txBody>
          <a:bodyPr/>
          <a:lstStyle/>
          <a:p>
            <a:fld id="{BF7CAC79-F760-4EC8-9946-80575F7D305E}" type="slidenum">
              <a:rPr lang="ro-RO" smtClean="0"/>
              <a:t>52</a:t>
            </a:fld>
            <a:endParaRPr lang="ro-RO"/>
          </a:p>
        </p:txBody>
      </p:sp>
    </p:spTree>
    <p:extLst>
      <p:ext uri="{BB962C8B-B14F-4D97-AF65-F5344CB8AC3E}">
        <p14:creationId xmlns:p14="http://schemas.microsoft.com/office/powerpoint/2010/main" val="3812293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6</a:t>
            </a:fld>
            <a:endParaRPr lang="ro-RO"/>
          </a:p>
        </p:txBody>
      </p:sp>
    </p:spTree>
    <p:extLst>
      <p:ext uri="{BB962C8B-B14F-4D97-AF65-F5344CB8AC3E}">
        <p14:creationId xmlns:p14="http://schemas.microsoft.com/office/powerpoint/2010/main" val="1673744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7</a:t>
            </a:fld>
            <a:endParaRPr lang="ro-RO"/>
          </a:p>
        </p:txBody>
      </p:sp>
    </p:spTree>
    <p:extLst>
      <p:ext uri="{BB962C8B-B14F-4D97-AF65-F5344CB8AC3E}">
        <p14:creationId xmlns:p14="http://schemas.microsoft.com/office/powerpoint/2010/main" val="2085999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fld id="{BF7CAC79-F760-4EC8-9946-80575F7D305E}" type="slidenum">
              <a:rPr lang="ro-RO" smtClean="0"/>
              <a:t>8</a:t>
            </a:fld>
            <a:endParaRPr lang="ro-RO"/>
          </a:p>
        </p:txBody>
      </p:sp>
    </p:spTree>
    <p:extLst>
      <p:ext uri="{BB962C8B-B14F-4D97-AF65-F5344CB8AC3E}">
        <p14:creationId xmlns:p14="http://schemas.microsoft.com/office/powerpoint/2010/main" val="126798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BF7CAC79-F760-4EC8-9946-80575F7D305E}" type="slidenum">
              <a:rPr lang="ro-RO" smtClean="0"/>
              <a:t>9</a:t>
            </a:fld>
            <a:endParaRPr lang="ro-RO"/>
          </a:p>
        </p:txBody>
      </p:sp>
    </p:spTree>
    <p:extLst>
      <p:ext uri="{BB962C8B-B14F-4D97-AF65-F5344CB8AC3E}">
        <p14:creationId xmlns:p14="http://schemas.microsoft.com/office/powerpoint/2010/main" val="3574057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p:cNvSpPr>
            <a:spLocks noGrp="1"/>
          </p:cNvSpPr>
          <p:nvPr>
            <p:ph type="ctrTitle"/>
          </p:nvPr>
        </p:nvSpPr>
        <p:spPr>
          <a:xfrm>
            <a:off x="914400" y="2130426"/>
            <a:ext cx="10363200" cy="1470025"/>
          </a:xfrm>
        </p:spPr>
        <p:txBody>
          <a:bodyPr/>
          <a:lstStyle/>
          <a:p>
            <a:r>
              <a:rPr lang="ro-RO"/>
              <a:t>Faceți clic pentru a edita stilul de titlu Coordonator</a:t>
            </a:r>
          </a:p>
        </p:txBody>
      </p:sp>
      <p:sp>
        <p:nvSpPr>
          <p:cNvPr id="3" name="Subtitlu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a:t>Faceți clic pentru editarea stilului de subtitlu al coordonatorului</a:t>
            </a:r>
          </a:p>
        </p:txBody>
      </p:sp>
      <p:sp>
        <p:nvSpPr>
          <p:cNvPr id="4" name="Substituent dată 3"/>
          <p:cNvSpPr>
            <a:spLocks noGrp="1"/>
          </p:cNvSpPr>
          <p:nvPr>
            <p:ph type="dt" sz="half" idx="10"/>
          </p:nvPr>
        </p:nvSpPr>
        <p:spPr/>
        <p:txBody>
          <a:bodyPr/>
          <a:lstStyle/>
          <a:p>
            <a:fld id="{3CC39BED-2DDD-4674-846F-0039613B38FD}" type="datetimeFigureOut">
              <a:rPr lang="ro-RO" smtClean="0"/>
              <a:t>14.03.2018</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97E1C7F0-4E2C-49B2-B20C-DD92B34FBFA1}"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Faceți clic pentru a edita stilul de titlu Coordonator</a:t>
            </a:r>
          </a:p>
        </p:txBody>
      </p:sp>
      <p:sp>
        <p:nvSpPr>
          <p:cNvPr id="3" name="Substituent text vertical 2"/>
          <p:cNvSpPr>
            <a:spLocks noGrp="1"/>
          </p:cNvSpPr>
          <p:nvPr>
            <p:ph type="body" orient="vert" idx="1"/>
          </p:nvPr>
        </p:nvSpPr>
        <p:spPr/>
        <p:txBody>
          <a:bodyPr vert="eaVert"/>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10"/>
          </p:nvPr>
        </p:nvSpPr>
        <p:spPr/>
        <p:txBody>
          <a:bodyPr/>
          <a:lstStyle/>
          <a:p>
            <a:fld id="{3CC39BED-2DDD-4674-846F-0039613B38FD}" type="datetimeFigureOut">
              <a:rPr lang="ro-RO" smtClean="0"/>
              <a:t>14.03.2018</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97E1C7F0-4E2C-49B2-B20C-DD92B34FBFA1}"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8839200" y="274639"/>
            <a:ext cx="2743200" cy="5851525"/>
          </a:xfrm>
        </p:spPr>
        <p:txBody>
          <a:bodyPr vert="eaVert"/>
          <a:lstStyle/>
          <a:p>
            <a:r>
              <a:rPr lang="ro-RO"/>
              <a:t>Faceți clic pentru a edita stilul de titlu Coordonator</a:t>
            </a:r>
          </a:p>
        </p:txBody>
      </p:sp>
      <p:sp>
        <p:nvSpPr>
          <p:cNvPr id="3" name="Substituent text vertical 2"/>
          <p:cNvSpPr>
            <a:spLocks noGrp="1"/>
          </p:cNvSpPr>
          <p:nvPr>
            <p:ph type="body" orient="vert" idx="1"/>
          </p:nvPr>
        </p:nvSpPr>
        <p:spPr>
          <a:xfrm>
            <a:off x="609600" y="274639"/>
            <a:ext cx="8026400" cy="5851525"/>
          </a:xfrm>
        </p:spPr>
        <p:txBody>
          <a:bodyPr vert="eaVert"/>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10"/>
          </p:nvPr>
        </p:nvSpPr>
        <p:spPr/>
        <p:txBody>
          <a:bodyPr/>
          <a:lstStyle/>
          <a:p>
            <a:fld id="{3CC39BED-2DDD-4674-846F-0039613B38FD}" type="datetimeFigureOut">
              <a:rPr lang="ro-RO" smtClean="0"/>
              <a:t>14.03.2018</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97E1C7F0-4E2C-49B2-B20C-DD92B34FBFA1}"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_1">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508001" y="1447800"/>
            <a:ext cx="11155705" cy="4526100"/>
          </a:xfrm>
          <a:prstGeom prst="rect">
            <a:avLst/>
          </a:prstGeom>
          <a:noFill/>
          <a:ln>
            <a:noFill/>
          </a:ln>
        </p:spPr>
        <p:txBody>
          <a:bodyPr/>
          <a:lstStyle>
            <a:lvl1pPr marL="174605" indent="196969" algn="l" rtl="0">
              <a:spcBef>
                <a:spcPts val="360"/>
              </a:spcBef>
              <a:buClr>
                <a:srgbClr val="777777"/>
              </a:buClr>
              <a:buFont typeface="Arial"/>
              <a:buChar char="●"/>
              <a:defRPr/>
            </a:lvl1pPr>
            <a:lvl2pPr marL="517467" indent="168516" algn="l" rtl="0">
              <a:spcBef>
                <a:spcPts val="300"/>
              </a:spcBef>
              <a:buClr>
                <a:srgbClr val="777777"/>
              </a:buClr>
              <a:buFont typeface="Arial"/>
              <a:buChar char="●"/>
              <a:defRPr/>
            </a:lvl2pPr>
            <a:lvl3pPr marL="914293" indent="171847" algn="l" rtl="0">
              <a:spcBef>
                <a:spcPts val="300"/>
              </a:spcBef>
              <a:buClr>
                <a:srgbClr val="777777"/>
              </a:buClr>
              <a:buFont typeface="Arial"/>
              <a:buChar char="●"/>
              <a:defRPr/>
            </a:lvl3pPr>
            <a:lvl4pPr marL="1371441" indent="143437" algn="l" rtl="0">
              <a:spcBef>
                <a:spcPts val="270"/>
              </a:spcBef>
              <a:buClr>
                <a:srgbClr val="777777"/>
              </a:buClr>
              <a:buFont typeface="Arial"/>
              <a:buChar char="●"/>
              <a:defRPr/>
            </a:lvl4pPr>
            <a:lvl5pPr marL="1774618" indent="149945" algn="l" rtl="0">
              <a:spcBef>
                <a:spcPts val="270"/>
              </a:spcBef>
              <a:buClr>
                <a:srgbClr val="777777"/>
              </a:buClr>
              <a:buFont typeface="Arial"/>
              <a:buChar char="●"/>
              <a:defRPr/>
            </a:lvl5pPr>
            <a:lvl6pPr marL="2514304" indent="143879" algn="l" rtl="0">
              <a:spcBef>
                <a:spcPts val="405"/>
              </a:spcBef>
              <a:buClr>
                <a:schemeClr val="dk1"/>
              </a:buClr>
              <a:buFont typeface="Arial"/>
              <a:buChar char="●"/>
              <a:defRPr/>
            </a:lvl6pPr>
            <a:lvl7pPr marL="2971452" indent="163108" algn="l" rtl="0">
              <a:spcBef>
                <a:spcPts val="405"/>
              </a:spcBef>
              <a:buClr>
                <a:schemeClr val="dk1"/>
              </a:buClr>
              <a:buFont typeface="Arial"/>
              <a:buChar char="●"/>
              <a:defRPr/>
            </a:lvl7pPr>
            <a:lvl8pPr marL="3428599" indent="144228" algn="l" rtl="0">
              <a:spcBef>
                <a:spcPts val="405"/>
              </a:spcBef>
              <a:buClr>
                <a:schemeClr val="dk1"/>
              </a:buClr>
              <a:buFont typeface="Arial"/>
              <a:buChar char="●"/>
              <a:defRPr/>
            </a:lvl8pPr>
            <a:lvl9pPr marL="3885745" indent="144404" algn="l" rtl="0">
              <a:spcBef>
                <a:spcPts val="405"/>
              </a:spcBef>
              <a:buClr>
                <a:schemeClr val="dk1"/>
              </a:buClr>
              <a:buFont typeface="Arial"/>
              <a:buChar char="●"/>
              <a:defRPr/>
            </a:lvl9pPr>
          </a:lstStyle>
          <a:p>
            <a:endParaRPr/>
          </a:p>
        </p:txBody>
      </p:sp>
      <p:sp>
        <p:nvSpPr>
          <p:cNvPr id="86" name="Shape 86"/>
          <p:cNvSpPr txBox="1">
            <a:spLocks noGrp="1"/>
          </p:cNvSpPr>
          <p:nvPr>
            <p:ph type="title"/>
          </p:nvPr>
        </p:nvSpPr>
        <p:spPr>
          <a:xfrm>
            <a:off x="508004" y="274637"/>
            <a:ext cx="11161705" cy="502500"/>
          </a:xfrm>
          <a:prstGeom prst="rect">
            <a:avLst/>
          </a:prstGeom>
          <a:noFill/>
          <a:ln>
            <a:noFill/>
          </a:ln>
        </p:spPr>
        <p:txBody>
          <a:bodyPr anchor="b"/>
          <a:lstStyle>
            <a:lvl1pPr algn="l" rtl="0">
              <a:spcBef>
                <a:spcPts val="0"/>
              </a:spcBef>
              <a:buClr>
                <a:schemeClr val="dk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04708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tandard slide">
    <p:spTree>
      <p:nvGrpSpPr>
        <p:cNvPr id="1" name="Shape 15"/>
        <p:cNvGrpSpPr/>
        <p:nvPr/>
      </p:nvGrpSpPr>
      <p:grpSpPr>
        <a:xfrm>
          <a:off x="0" y="0"/>
          <a:ext cx="0" cy="0"/>
          <a:chOff x="0" y="0"/>
          <a:chExt cx="0" cy="0"/>
        </a:xfrm>
      </p:grpSpPr>
      <p:sp>
        <p:nvSpPr>
          <p:cNvPr id="16" name="Shape 16"/>
          <p:cNvSpPr/>
          <p:nvPr/>
        </p:nvSpPr>
        <p:spPr>
          <a:xfrm>
            <a:off x="0" y="-83133"/>
            <a:ext cx="12192000" cy="881600"/>
          </a:xfrm>
          <a:prstGeom prst="rect">
            <a:avLst/>
          </a:prstGeom>
          <a:solidFill>
            <a:srgbClr val="4285F4"/>
          </a:solidFill>
          <a:ln w="9525" cap="flat" cmpd="sng">
            <a:solidFill>
              <a:srgbClr val="4285F4"/>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
        <p:nvSpPr>
          <p:cNvPr id="17" name="Shape 17"/>
          <p:cNvSpPr/>
          <p:nvPr/>
        </p:nvSpPr>
        <p:spPr>
          <a:xfrm>
            <a:off x="6067" y="798467"/>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121900" tIns="121900" rIns="121900" bIns="121900" anchor="ctr" anchorCtr="0">
            <a:noAutofit/>
          </a:bodyPr>
          <a:lstStyle/>
          <a:p>
            <a:pPr lvl="0">
              <a:spcBef>
                <a:spcPts val="0"/>
              </a:spcBef>
              <a:buNone/>
            </a:pPr>
            <a:endParaRPr sz="2400"/>
          </a:p>
        </p:txBody>
      </p:sp>
      <p:sp>
        <p:nvSpPr>
          <p:cNvPr id="18" name="Shape 18"/>
          <p:cNvSpPr txBox="1">
            <a:spLocks noGrp="1"/>
          </p:cNvSpPr>
          <p:nvPr>
            <p:ph type="title"/>
          </p:nvPr>
        </p:nvSpPr>
        <p:spPr>
          <a:xfrm>
            <a:off x="155867" y="103933"/>
            <a:ext cx="11861200" cy="545600"/>
          </a:xfrm>
          <a:prstGeom prst="rect">
            <a:avLst/>
          </a:prstGeom>
          <a:noFill/>
          <a:ln>
            <a:noFill/>
          </a:ln>
        </p:spPr>
        <p:txBody>
          <a:bodyPr lIns="91425" tIns="91425" rIns="91425" bIns="91425" anchor="ctr" anchorCtr="0"/>
          <a:lstStyle>
            <a:lvl1pPr lvl="0">
              <a:spcBef>
                <a:spcPts val="0"/>
              </a:spcBef>
              <a:buNone/>
              <a:defRPr sz="2933">
                <a:solidFill>
                  <a:srgbClr val="F3F3F3"/>
                </a:solidFill>
              </a:defRPr>
            </a:lvl1pPr>
            <a:lvl2pPr lvl="1">
              <a:spcBef>
                <a:spcPts val="0"/>
              </a:spcBef>
              <a:buNone/>
              <a:defRPr>
                <a:solidFill>
                  <a:srgbClr val="F3F3F3"/>
                </a:solidFill>
              </a:defRPr>
            </a:lvl2pPr>
            <a:lvl3pPr lvl="2">
              <a:spcBef>
                <a:spcPts val="0"/>
              </a:spcBef>
              <a:buNone/>
              <a:defRPr>
                <a:solidFill>
                  <a:srgbClr val="F3F3F3"/>
                </a:solidFill>
              </a:defRPr>
            </a:lvl3pPr>
            <a:lvl4pPr lvl="3">
              <a:spcBef>
                <a:spcPts val="0"/>
              </a:spcBef>
              <a:buNone/>
              <a:defRPr>
                <a:solidFill>
                  <a:srgbClr val="F3F3F3"/>
                </a:solidFill>
              </a:defRPr>
            </a:lvl4pPr>
            <a:lvl5pPr lvl="4">
              <a:spcBef>
                <a:spcPts val="0"/>
              </a:spcBef>
              <a:buNone/>
              <a:defRPr>
                <a:solidFill>
                  <a:srgbClr val="F3F3F3"/>
                </a:solidFill>
              </a:defRPr>
            </a:lvl5pPr>
            <a:lvl6pPr lvl="5">
              <a:spcBef>
                <a:spcPts val="0"/>
              </a:spcBef>
              <a:buNone/>
              <a:defRPr>
                <a:solidFill>
                  <a:srgbClr val="F3F3F3"/>
                </a:solidFill>
              </a:defRPr>
            </a:lvl6pPr>
            <a:lvl7pPr lvl="6">
              <a:spcBef>
                <a:spcPts val="0"/>
              </a:spcBef>
              <a:buNone/>
              <a:defRPr>
                <a:solidFill>
                  <a:srgbClr val="F3F3F3"/>
                </a:solidFill>
              </a:defRPr>
            </a:lvl7pPr>
            <a:lvl8pPr lvl="7">
              <a:spcBef>
                <a:spcPts val="0"/>
              </a:spcBef>
              <a:buNone/>
              <a:defRPr>
                <a:solidFill>
                  <a:srgbClr val="F3F3F3"/>
                </a:solidFill>
              </a:defRPr>
            </a:lvl8pPr>
            <a:lvl9pPr lvl="8">
              <a:spcBef>
                <a:spcPts val="0"/>
              </a:spcBef>
              <a:buNone/>
              <a:defRPr>
                <a:solidFill>
                  <a:srgbClr val="F3F3F3"/>
                </a:solidFill>
              </a:defRPr>
            </a:lvl9pPr>
          </a:lstStyle>
          <a:p>
            <a:endParaRPr/>
          </a:p>
        </p:txBody>
      </p:sp>
      <p:sp>
        <p:nvSpPr>
          <p:cNvPr id="19" name="Shape 19"/>
          <p:cNvSpPr txBox="1">
            <a:spLocks noGrp="1"/>
          </p:cNvSpPr>
          <p:nvPr>
            <p:ph type="body" idx="1"/>
          </p:nvPr>
        </p:nvSpPr>
        <p:spPr>
          <a:xfrm>
            <a:off x="290000" y="1092200"/>
            <a:ext cx="11612000" cy="5054000"/>
          </a:xfrm>
          <a:prstGeom prst="rect">
            <a:avLst/>
          </a:prstGeom>
          <a:noFill/>
          <a:ln>
            <a:noFill/>
          </a:ln>
        </p:spPr>
        <p:txBody>
          <a:bodyPr lIns="91425" tIns="91425" rIns="91425" bIns="91425" anchor="t" anchorCtr="0"/>
          <a:lstStyle>
            <a:lvl1pPr lvl="0">
              <a:spcBef>
                <a:spcPts val="0"/>
              </a:spcBef>
              <a:buClr>
                <a:srgbClr val="666666"/>
              </a:buClr>
              <a:defRPr>
                <a:solidFill>
                  <a:srgbClr val="666666"/>
                </a:solidFill>
              </a:defRPr>
            </a:lvl1pPr>
            <a:lvl2pPr lvl="1">
              <a:spcBef>
                <a:spcPts val="0"/>
              </a:spcBef>
              <a:buClr>
                <a:srgbClr val="666666"/>
              </a:buClr>
              <a:defRPr>
                <a:solidFill>
                  <a:srgbClr val="666666"/>
                </a:solidFill>
              </a:defRPr>
            </a:lvl2pPr>
            <a:lvl3pPr lvl="2">
              <a:spcBef>
                <a:spcPts val="0"/>
              </a:spcBef>
              <a:buClr>
                <a:srgbClr val="666666"/>
              </a:buClr>
              <a:defRPr>
                <a:solidFill>
                  <a:srgbClr val="666666"/>
                </a:solidFill>
              </a:defRPr>
            </a:lvl3pPr>
            <a:lvl4pPr lvl="3">
              <a:spcBef>
                <a:spcPts val="0"/>
              </a:spcBef>
              <a:buClr>
                <a:srgbClr val="666666"/>
              </a:buClr>
              <a:defRPr>
                <a:solidFill>
                  <a:srgbClr val="666666"/>
                </a:solidFill>
              </a:defRPr>
            </a:lvl4pPr>
            <a:lvl5pPr lvl="4">
              <a:spcBef>
                <a:spcPts val="0"/>
              </a:spcBef>
              <a:buClr>
                <a:srgbClr val="666666"/>
              </a:buClr>
              <a:defRPr>
                <a:solidFill>
                  <a:srgbClr val="666666"/>
                </a:solidFill>
              </a:defRPr>
            </a:lvl5pPr>
            <a:lvl6pPr lvl="5">
              <a:spcBef>
                <a:spcPts val="0"/>
              </a:spcBef>
              <a:buClr>
                <a:srgbClr val="666666"/>
              </a:buClr>
              <a:defRPr>
                <a:solidFill>
                  <a:srgbClr val="666666"/>
                </a:solidFill>
              </a:defRPr>
            </a:lvl6pPr>
            <a:lvl7pPr lvl="6">
              <a:spcBef>
                <a:spcPts val="0"/>
              </a:spcBef>
              <a:buClr>
                <a:srgbClr val="666666"/>
              </a:buClr>
              <a:defRPr>
                <a:solidFill>
                  <a:srgbClr val="666666"/>
                </a:solidFill>
              </a:defRPr>
            </a:lvl7pPr>
            <a:lvl8pPr lvl="7">
              <a:spcBef>
                <a:spcPts val="0"/>
              </a:spcBef>
              <a:buClr>
                <a:srgbClr val="666666"/>
              </a:buClr>
              <a:defRPr>
                <a:solidFill>
                  <a:srgbClr val="666666"/>
                </a:solidFill>
              </a:defRPr>
            </a:lvl8pPr>
            <a:lvl9pPr lvl="8">
              <a:spcBef>
                <a:spcPts val="0"/>
              </a:spcBef>
              <a:buClr>
                <a:srgbClr val="666666"/>
              </a:buClr>
              <a:defRPr>
                <a:solidFill>
                  <a:srgbClr val="666666"/>
                </a:solidFill>
              </a:defRPr>
            </a:lvl9pPr>
          </a:lstStyle>
          <a:p>
            <a:endParaRPr/>
          </a:p>
        </p:txBody>
      </p:sp>
    </p:spTree>
    <p:extLst>
      <p:ext uri="{BB962C8B-B14F-4D97-AF65-F5344CB8AC3E}">
        <p14:creationId xmlns:p14="http://schemas.microsoft.com/office/powerpoint/2010/main" val="81873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Me">
    <p:spTree>
      <p:nvGrpSpPr>
        <p:cNvPr id="1" name="Shape 38"/>
        <p:cNvGrpSpPr/>
        <p:nvPr/>
      </p:nvGrpSpPr>
      <p:grpSpPr>
        <a:xfrm>
          <a:off x="0" y="0"/>
          <a:ext cx="0" cy="0"/>
          <a:chOff x="0" y="0"/>
          <a:chExt cx="0" cy="0"/>
        </a:xfrm>
      </p:grpSpPr>
    </p:spTree>
    <p:extLst>
      <p:ext uri="{BB962C8B-B14F-4D97-AF65-F5344CB8AC3E}">
        <p14:creationId xmlns:p14="http://schemas.microsoft.com/office/powerpoint/2010/main" val="964023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First slide">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0" y="1291296"/>
            <a:ext cx="12192000" cy="924000"/>
          </a:xfrm>
          <a:prstGeom prst="rect">
            <a:avLst/>
          </a:prstGeom>
          <a:noFill/>
          <a:ln>
            <a:noFill/>
          </a:ln>
        </p:spPr>
        <p:txBody>
          <a:bodyPr lIns="91425" tIns="91425" rIns="91425" bIns="91425" anchor="ctr" anchorCtr="0"/>
          <a:lstStyle>
            <a:lvl1pPr lvl="0" algn="ctr" rtl="0">
              <a:spcBef>
                <a:spcPts val="0"/>
              </a:spcBef>
              <a:buNone/>
              <a:defRPr sz="3200" b="1">
                <a:solidFill>
                  <a:srgbClr val="4285F4"/>
                </a:solidFill>
              </a:defRPr>
            </a:lvl1pPr>
            <a:lvl2pPr lvl="1" algn="ctr" rtl="0">
              <a:spcBef>
                <a:spcPts val="0"/>
              </a:spcBef>
              <a:buNone/>
              <a:defRPr sz="2400" b="1">
                <a:solidFill>
                  <a:srgbClr val="1155CC"/>
                </a:solidFill>
              </a:defRPr>
            </a:lvl2pPr>
            <a:lvl3pPr lvl="2" algn="ctr" rtl="0">
              <a:spcBef>
                <a:spcPts val="0"/>
              </a:spcBef>
              <a:buNone/>
              <a:defRPr sz="2400" b="1">
                <a:solidFill>
                  <a:srgbClr val="1155CC"/>
                </a:solidFill>
              </a:defRPr>
            </a:lvl3pPr>
            <a:lvl4pPr lvl="3" algn="ctr" rtl="0">
              <a:spcBef>
                <a:spcPts val="0"/>
              </a:spcBef>
              <a:buNone/>
              <a:defRPr sz="2400" b="1">
                <a:solidFill>
                  <a:srgbClr val="1155CC"/>
                </a:solidFill>
              </a:defRPr>
            </a:lvl4pPr>
            <a:lvl5pPr lvl="4" algn="ctr" rtl="0">
              <a:spcBef>
                <a:spcPts val="0"/>
              </a:spcBef>
              <a:buNone/>
              <a:defRPr sz="2400" b="1">
                <a:solidFill>
                  <a:srgbClr val="1155CC"/>
                </a:solidFill>
              </a:defRPr>
            </a:lvl5pPr>
            <a:lvl6pPr lvl="5" algn="ctr" rtl="0">
              <a:spcBef>
                <a:spcPts val="0"/>
              </a:spcBef>
              <a:buNone/>
              <a:defRPr sz="2400" b="1">
                <a:solidFill>
                  <a:srgbClr val="1155CC"/>
                </a:solidFill>
              </a:defRPr>
            </a:lvl6pPr>
            <a:lvl7pPr lvl="6" algn="ctr" rtl="0">
              <a:spcBef>
                <a:spcPts val="0"/>
              </a:spcBef>
              <a:buNone/>
              <a:defRPr sz="2400" b="1">
                <a:solidFill>
                  <a:srgbClr val="1155CC"/>
                </a:solidFill>
              </a:defRPr>
            </a:lvl7pPr>
            <a:lvl8pPr lvl="7" algn="ctr" rtl="0">
              <a:spcBef>
                <a:spcPts val="0"/>
              </a:spcBef>
              <a:buNone/>
              <a:defRPr sz="2400" b="1">
                <a:solidFill>
                  <a:srgbClr val="1155CC"/>
                </a:solidFill>
              </a:defRPr>
            </a:lvl8pPr>
            <a:lvl9pPr lvl="8" algn="ctr" rtl="0">
              <a:spcBef>
                <a:spcPts val="0"/>
              </a:spcBef>
              <a:buNone/>
              <a:defRPr sz="2400" b="1">
                <a:solidFill>
                  <a:srgbClr val="1155CC"/>
                </a:solidFill>
              </a:defRPr>
            </a:lvl9pPr>
          </a:lstStyle>
          <a:p>
            <a:endParaRPr/>
          </a:p>
        </p:txBody>
      </p:sp>
      <p:sp>
        <p:nvSpPr>
          <p:cNvPr id="12" name="Shape 12"/>
          <p:cNvSpPr txBox="1">
            <a:spLocks noGrp="1"/>
          </p:cNvSpPr>
          <p:nvPr>
            <p:ph type="subTitle" idx="1"/>
          </p:nvPr>
        </p:nvSpPr>
        <p:spPr>
          <a:xfrm>
            <a:off x="0" y="3045903"/>
            <a:ext cx="12192000" cy="447600"/>
          </a:xfrm>
          <a:prstGeom prst="rect">
            <a:avLst/>
          </a:prstGeom>
          <a:noFill/>
          <a:ln>
            <a:noFill/>
          </a:ln>
        </p:spPr>
        <p:txBody>
          <a:bodyPr lIns="91425" tIns="91425" rIns="91425" bIns="91425" anchor="ctr" anchorCtr="0"/>
          <a:lstStyle>
            <a:lvl1pPr lvl="0" algn="ctr" rtl="0">
              <a:spcBef>
                <a:spcPts val="0"/>
              </a:spcBef>
              <a:buNone/>
              <a:defRPr sz="1800">
                <a:solidFill>
                  <a:srgbClr val="666666"/>
                </a:solidFill>
              </a:defRPr>
            </a:lvl1pPr>
            <a:lvl2pPr lvl="1" algn="ctr" rtl="0">
              <a:spcBef>
                <a:spcPts val="0"/>
              </a:spcBef>
              <a:buNone/>
              <a:defRPr sz="1800">
                <a:solidFill>
                  <a:srgbClr val="666666"/>
                </a:solidFill>
              </a:defRPr>
            </a:lvl2pPr>
            <a:lvl3pPr lvl="2" algn="ctr" rtl="0">
              <a:spcBef>
                <a:spcPts val="0"/>
              </a:spcBef>
              <a:buNone/>
              <a:defRPr sz="1800">
                <a:solidFill>
                  <a:srgbClr val="666666"/>
                </a:solidFill>
              </a:defRPr>
            </a:lvl3pPr>
            <a:lvl4pPr lvl="3" algn="ctr" rtl="0">
              <a:spcBef>
                <a:spcPts val="0"/>
              </a:spcBef>
              <a:buNone/>
              <a:defRPr sz="1800">
                <a:solidFill>
                  <a:srgbClr val="666666"/>
                </a:solidFill>
              </a:defRPr>
            </a:lvl4pPr>
            <a:lvl5pPr lvl="4" algn="ctr" rtl="0">
              <a:spcBef>
                <a:spcPts val="0"/>
              </a:spcBef>
              <a:buNone/>
              <a:defRPr sz="1800">
                <a:solidFill>
                  <a:srgbClr val="666666"/>
                </a:solidFill>
              </a:defRPr>
            </a:lvl5pPr>
            <a:lvl6pPr lvl="5" algn="ctr" rtl="0">
              <a:spcBef>
                <a:spcPts val="0"/>
              </a:spcBef>
              <a:buNone/>
              <a:defRPr sz="1800">
                <a:solidFill>
                  <a:srgbClr val="666666"/>
                </a:solidFill>
              </a:defRPr>
            </a:lvl6pPr>
            <a:lvl7pPr lvl="6" algn="ctr" rtl="0">
              <a:spcBef>
                <a:spcPts val="0"/>
              </a:spcBef>
              <a:buNone/>
              <a:defRPr sz="1800">
                <a:solidFill>
                  <a:srgbClr val="666666"/>
                </a:solidFill>
              </a:defRPr>
            </a:lvl7pPr>
            <a:lvl8pPr lvl="7" algn="ctr" rtl="0">
              <a:spcBef>
                <a:spcPts val="0"/>
              </a:spcBef>
              <a:buNone/>
              <a:defRPr sz="1800">
                <a:solidFill>
                  <a:srgbClr val="666666"/>
                </a:solidFill>
              </a:defRPr>
            </a:lvl8pPr>
            <a:lvl9pPr lvl="8" algn="ctr" rtl="0">
              <a:spcBef>
                <a:spcPts val="0"/>
              </a:spcBef>
              <a:buNone/>
              <a:defRPr sz="1800">
                <a:solidFill>
                  <a:srgbClr val="666666"/>
                </a:solidFill>
              </a:defRPr>
            </a:lvl9pPr>
          </a:lstStyle>
          <a:p>
            <a:endParaRPr/>
          </a:p>
        </p:txBody>
      </p:sp>
      <p:sp>
        <p:nvSpPr>
          <p:cNvPr id="13" name="Shape 13"/>
          <p:cNvSpPr txBox="1">
            <a:spLocks noGrp="1"/>
          </p:cNvSpPr>
          <p:nvPr>
            <p:ph type="subTitle" idx="2"/>
          </p:nvPr>
        </p:nvSpPr>
        <p:spPr>
          <a:xfrm>
            <a:off x="0" y="3493503"/>
            <a:ext cx="12192000" cy="447600"/>
          </a:xfrm>
          <a:prstGeom prst="rect">
            <a:avLst/>
          </a:prstGeom>
          <a:noFill/>
          <a:ln>
            <a:noFill/>
          </a:ln>
        </p:spPr>
        <p:txBody>
          <a:bodyPr lIns="91425" tIns="91425" rIns="91425" bIns="91425" anchor="ctr" anchorCtr="0"/>
          <a:lstStyle>
            <a:lvl1pPr lvl="0" algn="ctr" rtl="0">
              <a:spcBef>
                <a:spcPts val="0"/>
              </a:spcBef>
              <a:buNone/>
              <a:defRPr>
                <a:solidFill>
                  <a:srgbClr val="666666"/>
                </a:solidFill>
              </a:defRPr>
            </a:lvl1pPr>
            <a:lvl2pPr lvl="1" rtl="0">
              <a:spcBef>
                <a:spcPts val="0"/>
              </a:spcBef>
              <a:buNone/>
              <a:defRPr>
                <a:solidFill>
                  <a:srgbClr val="666666"/>
                </a:solidFill>
              </a:defRPr>
            </a:lvl2pPr>
            <a:lvl3pPr lvl="2" rtl="0">
              <a:spcBef>
                <a:spcPts val="0"/>
              </a:spcBef>
              <a:buNone/>
              <a:defRPr>
                <a:solidFill>
                  <a:srgbClr val="666666"/>
                </a:solidFill>
              </a:defRPr>
            </a:lvl3pPr>
            <a:lvl4pPr lvl="3" rtl="0">
              <a:spcBef>
                <a:spcPts val="0"/>
              </a:spcBef>
              <a:buNone/>
              <a:defRPr>
                <a:solidFill>
                  <a:srgbClr val="666666"/>
                </a:solidFill>
              </a:defRPr>
            </a:lvl4pPr>
            <a:lvl5pPr lvl="4" rtl="0">
              <a:spcBef>
                <a:spcPts val="0"/>
              </a:spcBef>
              <a:buNone/>
              <a:defRPr>
                <a:solidFill>
                  <a:srgbClr val="666666"/>
                </a:solidFill>
              </a:defRPr>
            </a:lvl5pPr>
            <a:lvl6pPr lvl="5" rtl="0">
              <a:spcBef>
                <a:spcPts val="0"/>
              </a:spcBef>
              <a:buNone/>
              <a:defRPr>
                <a:solidFill>
                  <a:srgbClr val="666666"/>
                </a:solidFill>
              </a:defRPr>
            </a:lvl6pPr>
            <a:lvl7pPr lvl="6" rtl="0">
              <a:spcBef>
                <a:spcPts val="0"/>
              </a:spcBef>
              <a:buNone/>
              <a:defRPr>
                <a:solidFill>
                  <a:srgbClr val="666666"/>
                </a:solidFill>
              </a:defRPr>
            </a:lvl7pPr>
            <a:lvl8pPr lvl="7" rtl="0">
              <a:spcBef>
                <a:spcPts val="0"/>
              </a:spcBef>
              <a:buNone/>
              <a:defRPr>
                <a:solidFill>
                  <a:srgbClr val="666666"/>
                </a:solidFill>
              </a:defRPr>
            </a:lvl8pPr>
            <a:lvl9pPr lvl="8" rtl="0">
              <a:spcBef>
                <a:spcPts val="0"/>
              </a:spcBef>
              <a:buNone/>
              <a:defRPr>
                <a:solidFill>
                  <a:srgbClr val="666666"/>
                </a:solidFill>
              </a:defRPr>
            </a:lvl9pPr>
          </a:lstStyle>
          <a:p>
            <a:endParaRPr/>
          </a:p>
        </p:txBody>
      </p:sp>
    </p:spTree>
    <p:extLst>
      <p:ext uri="{BB962C8B-B14F-4D97-AF65-F5344CB8AC3E}">
        <p14:creationId xmlns:p14="http://schemas.microsoft.com/office/powerpoint/2010/main" val="4143930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tandard slide">
    <p:spTree>
      <p:nvGrpSpPr>
        <p:cNvPr id="1" name="Shape 15"/>
        <p:cNvGrpSpPr/>
        <p:nvPr/>
      </p:nvGrpSpPr>
      <p:grpSpPr>
        <a:xfrm>
          <a:off x="0" y="0"/>
          <a:ext cx="0" cy="0"/>
          <a:chOff x="0" y="0"/>
          <a:chExt cx="0" cy="0"/>
        </a:xfrm>
      </p:grpSpPr>
      <p:sp>
        <p:nvSpPr>
          <p:cNvPr id="16" name="Shape 16"/>
          <p:cNvSpPr/>
          <p:nvPr/>
        </p:nvSpPr>
        <p:spPr>
          <a:xfrm>
            <a:off x="0" y="-83133"/>
            <a:ext cx="12192000" cy="881600"/>
          </a:xfrm>
          <a:prstGeom prst="rect">
            <a:avLst/>
          </a:prstGeom>
          <a:solidFill>
            <a:srgbClr val="4285F4"/>
          </a:solidFill>
          <a:ln w="9525" cap="flat" cmpd="sng">
            <a:solidFill>
              <a:srgbClr val="4285F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800"/>
          </a:p>
        </p:txBody>
      </p:sp>
      <p:sp>
        <p:nvSpPr>
          <p:cNvPr id="17" name="Shape 17"/>
          <p:cNvSpPr/>
          <p:nvPr/>
        </p:nvSpPr>
        <p:spPr>
          <a:xfrm>
            <a:off x="6067" y="798467"/>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sz="1800"/>
          </a:p>
        </p:txBody>
      </p:sp>
      <p:sp>
        <p:nvSpPr>
          <p:cNvPr id="18" name="Shape 18"/>
          <p:cNvSpPr txBox="1">
            <a:spLocks noGrp="1"/>
          </p:cNvSpPr>
          <p:nvPr>
            <p:ph type="title"/>
          </p:nvPr>
        </p:nvSpPr>
        <p:spPr>
          <a:xfrm>
            <a:off x="155867" y="103933"/>
            <a:ext cx="11861200" cy="545600"/>
          </a:xfrm>
          <a:prstGeom prst="rect">
            <a:avLst/>
          </a:prstGeom>
          <a:noFill/>
          <a:ln>
            <a:noFill/>
          </a:ln>
        </p:spPr>
        <p:txBody>
          <a:bodyPr lIns="91425" tIns="91425" rIns="91425" bIns="91425" anchor="ctr" anchorCtr="0"/>
          <a:lstStyle>
            <a:lvl1pPr lvl="0">
              <a:spcBef>
                <a:spcPts val="0"/>
              </a:spcBef>
              <a:buNone/>
              <a:defRPr sz="2200">
                <a:solidFill>
                  <a:srgbClr val="F3F3F3"/>
                </a:solidFill>
              </a:defRPr>
            </a:lvl1pPr>
            <a:lvl2pPr lvl="1">
              <a:spcBef>
                <a:spcPts val="0"/>
              </a:spcBef>
              <a:buNone/>
              <a:defRPr>
                <a:solidFill>
                  <a:srgbClr val="F3F3F3"/>
                </a:solidFill>
              </a:defRPr>
            </a:lvl2pPr>
            <a:lvl3pPr lvl="2">
              <a:spcBef>
                <a:spcPts val="0"/>
              </a:spcBef>
              <a:buNone/>
              <a:defRPr>
                <a:solidFill>
                  <a:srgbClr val="F3F3F3"/>
                </a:solidFill>
              </a:defRPr>
            </a:lvl3pPr>
            <a:lvl4pPr lvl="3">
              <a:spcBef>
                <a:spcPts val="0"/>
              </a:spcBef>
              <a:buNone/>
              <a:defRPr>
                <a:solidFill>
                  <a:srgbClr val="F3F3F3"/>
                </a:solidFill>
              </a:defRPr>
            </a:lvl4pPr>
            <a:lvl5pPr lvl="4">
              <a:spcBef>
                <a:spcPts val="0"/>
              </a:spcBef>
              <a:buNone/>
              <a:defRPr>
                <a:solidFill>
                  <a:srgbClr val="F3F3F3"/>
                </a:solidFill>
              </a:defRPr>
            </a:lvl5pPr>
            <a:lvl6pPr lvl="5">
              <a:spcBef>
                <a:spcPts val="0"/>
              </a:spcBef>
              <a:buNone/>
              <a:defRPr>
                <a:solidFill>
                  <a:srgbClr val="F3F3F3"/>
                </a:solidFill>
              </a:defRPr>
            </a:lvl6pPr>
            <a:lvl7pPr lvl="6">
              <a:spcBef>
                <a:spcPts val="0"/>
              </a:spcBef>
              <a:buNone/>
              <a:defRPr>
                <a:solidFill>
                  <a:srgbClr val="F3F3F3"/>
                </a:solidFill>
              </a:defRPr>
            </a:lvl7pPr>
            <a:lvl8pPr lvl="7">
              <a:spcBef>
                <a:spcPts val="0"/>
              </a:spcBef>
              <a:buNone/>
              <a:defRPr>
                <a:solidFill>
                  <a:srgbClr val="F3F3F3"/>
                </a:solidFill>
              </a:defRPr>
            </a:lvl8pPr>
            <a:lvl9pPr lvl="8">
              <a:spcBef>
                <a:spcPts val="0"/>
              </a:spcBef>
              <a:buNone/>
              <a:defRPr>
                <a:solidFill>
                  <a:srgbClr val="F3F3F3"/>
                </a:solidFill>
              </a:defRPr>
            </a:lvl9pPr>
          </a:lstStyle>
          <a:p>
            <a:endParaRPr/>
          </a:p>
        </p:txBody>
      </p:sp>
      <p:sp>
        <p:nvSpPr>
          <p:cNvPr id="19" name="Shape 19"/>
          <p:cNvSpPr txBox="1">
            <a:spLocks noGrp="1"/>
          </p:cNvSpPr>
          <p:nvPr>
            <p:ph type="body" idx="1"/>
          </p:nvPr>
        </p:nvSpPr>
        <p:spPr>
          <a:xfrm>
            <a:off x="290000" y="1092200"/>
            <a:ext cx="11612000" cy="5054000"/>
          </a:xfrm>
          <a:prstGeom prst="rect">
            <a:avLst/>
          </a:prstGeom>
          <a:noFill/>
          <a:ln>
            <a:noFill/>
          </a:ln>
        </p:spPr>
        <p:txBody>
          <a:bodyPr lIns="91425" tIns="91425" rIns="91425" bIns="91425" anchor="t" anchorCtr="0"/>
          <a:lstStyle>
            <a:lvl1pPr lvl="0">
              <a:spcBef>
                <a:spcPts val="0"/>
              </a:spcBef>
              <a:buClr>
                <a:srgbClr val="666666"/>
              </a:buClr>
              <a:defRPr>
                <a:solidFill>
                  <a:srgbClr val="666666"/>
                </a:solidFill>
              </a:defRPr>
            </a:lvl1pPr>
            <a:lvl2pPr lvl="1">
              <a:spcBef>
                <a:spcPts val="0"/>
              </a:spcBef>
              <a:buClr>
                <a:srgbClr val="666666"/>
              </a:buClr>
              <a:defRPr>
                <a:solidFill>
                  <a:srgbClr val="666666"/>
                </a:solidFill>
              </a:defRPr>
            </a:lvl2pPr>
            <a:lvl3pPr lvl="2">
              <a:spcBef>
                <a:spcPts val="0"/>
              </a:spcBef>
              <a:buClr>
                <a:srgbClr val="666666"/>
              </a:buClr>
              <a:defRPr>
                <a:solidFill>
                  <a:srgbClr val="666666"/>
                </a:solidFill>
              </a:defRPr>
            </a:lvl3pPr>
            <a:lvl4pPr lvl="3">
              <a:spcBef>
                <a:spcPts val="0"/>
              </a:spcBef>
              <a:buClr>
                <a:srgbClr val="666666"/>
              </a:buClr>
              <a:defRPr>
                <a:solidFill>
                  <a:srgbClr val="666666"/>
                </a:solidFill>
              </a:defRPr>
            </a:lvl4pPr>
            <a:lvl5pPr lvl="4">
              <a:spcBef>
                <a:spcPts val="0"/>
              </a:spcBef>
              <a:buClr>
                <a:srgbClr val="666666"/>
              </a:buClr>
              <a:defRPr>
                <a:solidFill>
                  <a:srgbClr val="666666"/>
                </a:solidFill>
              </a:defRPr>
            </a:lvl5pPr>
            <a:lvl6pPr lvl="5">
              <a:spcBef>
                <a:spcPts val="0"/>
              </a:spcBef>
              <a:buClr>
                <a:srgbClr val="666666"/>
              </a:buClr>
              <a:defRPr>
                <a:solidFill>
                  <a:srgbClr val="666666"/>
                </a:solidFill>
              </a:defRPr>
            </a:lvl6pPr>
            <a:lvl7pPr lvl="6">
              <a:spcBef>
                <a:spcPts val="0"/>
              </a:spcBef>
              <a:buClr>
                <a:srgbClr val="666666"/>
              </a:buClr>
              <a:defRPr>
                <a:solidFill>
                  <a:srgbClr val="666666"/>
                </a:solidFill>
              </a:defRPr>
            </a:lvl7pPr>
            <a:lvl8pPr lvl="7">
              <a:spcBef>
                <a:spcPts val="0"/>
              </a:spcBef>
              <a:buClr>
                <a:srgbClr val="666666"/>
              </a:buClr>
              <a:defRPr>
                <a:solidFill>
                  <a:srgbClr val="666666"/>
                </a:solidFill>
              </a:defRPr>
            </a:lvl8pPr>
            <a:lvl9pPr lvl="8">
              <a:spcBef>
                <a:spcPts val="0"/>
              </a:spcBef>
              <a:buClr>
                <a:srgbClr val="666666"/>
              </a:buClr>
              <a:defRPr>
                <a:solidFill>
                  <a:srgbClr val="666666"/>
                </a:solidFill>
              </a:defRPr>
            </a:lvl9pPr>
          </a:lstStyle>
          <a:p>
            <a:endParaRPr/>
          </a:p>
        </p:txBody>
      </p:sp>
    </p:spTree>
    <p:extLst>
      <p:ext uri="{BB962C8B-B14F-4D97-AF65-F5344CB8AC3E}">
        <p14:creationId xmlns:p14="http://schemas.microsoft.com/office/powerpoint/2010/main" val="2968558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ustom Layout 2">
    <p:spTree>
      <p:nvGrpSpPr>
        <p:cNvPr id="1" name="Shape 20"/>
        <p:cNvGrpSpPr/>
        <p:nvPr/>
      </p:nvGrpSpPr>
      <p:grpSpPr>
        <a:xfrm>
          <a:off x="0" y="0"/>
          <a:ext cx="0" cy="0"/>
          <a:chOff x="0" y="0"/>
          <a:chExt cx="0" cy="0"/>
        </a:xfrm>
      </p:grpSpPr>
      <p:sp>
        <p:nvSpPr>
          <p:cNvPr id="22" name="Shape 22"/>
          <p:cNvSpPr txBox="1">
            <a:spLocks noGrp="1"/>
          </p:cNvSpPr>
          <p:nvPr>
            <p:ph type="title"/>
          </p:nvPr>
        </p:nvSpPr>
        <p:spPr>
          <a:xfrm>
            <a:off x="83" y="2104249"/>
            <a:ext cx="12192000" cy="1015600"/>
          </a:xfrm>
          <a:prstGeom prst="rect">
            <a:avLst/>
          </a:prstGeom>
          <a:noFill/>
          <a:ln>
            <a:noFill/>
          </a:ln>
        </p:spPr>
        <p:txBody>
          <a:bodyPr lIns="91425" tIns="91425" rIns="91425" bIns="91425" anchor="ctr" anchorCtr="0"/>
          <a:lstStyle>
            <a:lvl1pPr lvl="0" algn="ctr">
              <a:spcBef>
                <a:spcPts val="0"/>
              </a:spcBef>
              <a:buNone/>
              <a:defRPr sz="3200">
                <a:solidFill>
                  <a:srgbClr val="666666"/>
                </a:solidFill>
              </a:defRPr>
            </a:lvl1pPr>
            <a:lvl2pPr lvl="1">
              <a:spcBef>
                <a:spcPts val="0"/>
              </a:spcBef>
              <a:buNone/>
              <a:defRPr sz="3200">
                <a:solidFill>
                  <a:srgbClr val="666666"/>
                </a:solidFill>
              </a:defRPr>
            </a:lvl2pPr>
            <a:lvl3pPr lvl="2">
              <a:spcBef>
                <a:spcPts val="0"/>
              </a:spcBef>
              <a:buNone/>
              <a:defRPr sz="3200">
                <a:solidFill>
                  <a:srgbClr val="666666"/>
                </a:solidFill>
              </a:defRPr>
            </a:lvl3pPr>
            <a:lvl4pPr lvl="3">
              <a:spcBef>
                <a:spcPts val="0"/>
              </a:spcBef>
              <a:buNone/>
              <a:defRPr sz="3200">
                <a:solidFill>
                  <a:srgbClr val="666666"/>
                </a:solidFill>
              </a:defRPr>
            </a:lvl4pPr>
            <a:lvl5pPr lvl="4">
              <a:spcBef>
                <a:spcPts val="0"/>
              </a:spcBef>
              <a:buNone/>
              <a:defRPr sz="3200">
                <a:solidFill>
                  <a:srgbClr val="666666"/>
                </a:solidFill>
              </a:defRPr>
            </a:lvl5pPr>
            <a:lvl6pPr lvl="5">
              <a:spcBef>
                <a:spcPts val="0"/>
              </a:spcBef>
              <a:buNone/>
              <a:defRPr sz="3200">
                <a:solidFill>
                  <a:srgbClr val="666666"/>
                </a:solidFill>
              </a:defRPr>
            </a:lvl6pPr>
            <a:lvl7pPr lvl="6">
              <a:spcBef>
                <a:spcPts val="0"/>
              </a:spcBef>
              <a:buNone/>
              <a:defRPr sz="3200">
                <a:solidFill>
                  <a:srgbClr val="666666"/>
                </a:solidFill>
              </a:defRPr>
            </a:lvl7pPr>
            <a:lvl8pPr lvl="7">
              <a:spcBef>
                <a:spcPts val="0"/>
              </a:spcBef>
              <a:buNone/>
              <a:defRPr sz="3200">
                <a:solidFill>
                  <a:srgbClr val="666666"/>
                </a:solidFill>
              </a:defRPr>
            </a:lvl8pPr>
            <a:lvl9pPr lvl="8">
              <a:spcBef>
                <a:spcPts val="0"/>
              </a:spcBef>
              <a:buNone/>
              <a:defRPr sz="3200">
                <a:solidFill>
                  <a:srgbClr val="666666"/>
                </a:solidFill>
              </a:defRPr>
            </a:lvl9pPr>
          </a:lstStyle>
          <a:p>
            <a:endParaRPr/>
          </a:p>
        </p:txBody>
      </p:sp>
      <p:sp>
        <p:nvSpPr>
          <p:cNvPr id="23" name="Shape 23"/>
          <p:cNvSpPr txBox="1">
            <a:spLocks noGrp="1"/>
          </p:cNvSpPr>
          <p:nvPr>
            <p:ph type="subTitle" idx="1"/>
          </p:nvPr>
        </p:nvSpPr>
        <p:spPr>
          <a:xfrm>
            <a:off x="-83" y="4052549"/>
            <a:ext cx="12192000" cy="701200"/>
          </a:xfrm>
          <a:prstGeom prst="rect">
            <a:avLst/>
          </a:prstGeom>
          <a:noFill/>
          <a:ln>
            <a:noFill/>
          </a:ln>
        </p:spPr>
        <p:txBody>
          <a:bodyPr lIns="91425" tIns="91425" rIns="91425" bIns="91425" anchor="ctr" anchorCtr="0"/>
          <a:lstStyle>
            <a:lvl1pPr lvl="0" algn="ctr">
              <a:spcBef>
                <a:spcPts val="0"/>
              </a:spcBef>
              <a:buNone/>
              <a:defRPr sz="1800">
                <a:solidFill>
                  <a:srgbClr val="666666"/>
                </a:solidFill>
              </a:defRPr>
            </a:lvl1pPr>
            <a:lvl2pPr lvl="1" algn="ctr">
              <a:spcBef>
                <a:spcPts val="0"/>
              </a:spcBef>
              <a:buNone/>
              <a:defRPr>
                <a:solidFill>
                  <a:srgbClr val="666666"/>
                </a:solidFill>
              </a:defRPr>
            </a:lvl2pPr>
            <a:lvl3pPr lvl="2" algn="ctr">
              <a:spcBef>
                <a:spcPts val="0"/>
              </a:spcBef>
              <a:buNone/>
              <a:defRPr>
                <a:solidFill>
                  <a:srgbClr val="666666"/>
                </a:solidFill>
              </a:defRPr>
            </a:lvl3pPr>
            <a:lvl4pPr lvl="3" algn="ctr">
              <a:spcBef>
                <a:spcPts val="0"/>
              </a:spcBef>
              <a:buNone/>
              <a:defRPr>
                <a:solidFill>
                  <a:srgbClr val="666666"/>
                </a:solidFill>
              </a:defRPr>
            </a:lvl4pPr>
            <a:lvl5pPr lvl="4" algn="ctr">
              <a:spcBef>
                <a:spcPts val="0"/>
              </a:spcBef>
              <a:buNone/>
              <a:defRPr>
                <a:solidFill>
                  <a:srgbClr val="666666"/>
                </a:solidFill>
              </a:defRPr>
            </a:lvl5pPr>
            <a:lvl6pPr lvl="5" algn="ctr">
              <a:spcBef>
                <a:spcPts val="0"/>
              </a:spcBef>
              <a:buNone/>
              <a:defRPr>
                <a:solidFill>
                  <a:srgbClr val="666666"/>
                </a:solidFill>
              </a:defRPr>
            </a:lvl6pPr>
            <a:lvl7pPr lvl="6" algn="ctr">
              <a:spcBef>
                <a:spcPts val="0"/>
              </a:spcBef>
              <a:buNone/>
              <a:defRPr>
                <a:solidFill>
                  <a:srgbClr val="666666"/>
                </a:solidFill>
              </a:defRPr>
            </a:lvl7pPr>
            <a:lvl8pPr lvl="7" algn="ctr">
              <a:spcBef>
                <a:spcPts val="0"/>
              </a:spcBef>
              <a:buNone/>
              <a:defRPr>
                <a:solidFill>
                  <a:srgbClr val="666666"/>
                </a:solidFill>
              </a:defRPr>
            </a:lvl8pPr>
            <a:lvl9pPr lvl="8" algn="ctr">
              <a:spcBef>
                <a:spcPts val="0"/>
              </a:spcBef>
              <a:buNone/>
              <a:defRPr>
                <a:solidFill>
                  <a:srgbClr val="666666"/>
                </a:solidFill>
              </a:defRPr>
            </a:lvl9pPr>
          </a:lstStyle>
          <a:p>
            <a:endParaRPr/>
          </a:p>
        </p:txBody>
      </p:sp>
    </p:spTree>
    <p:extLst>
      <p:ext uri="{BB962C8B-B14F-4D97-AF65-F5344CB8AC3E}">
        <p14:creationId xmlns:p14="http://schemas.microsoft.com/office/powerpoint/2010/main" val="1388169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ustom Layout 1">
    <p:bg>
      <p:bgPr>
        <a:solidFill>
          <a:srgbClr val="4285F4"/>
        </a:solidFill>
        <a:effectLst/>
      </p:bgPr>
    </p:bg>
    <p:spTree>
      <p:nvGrpSpPr>
        <p:cNvPr id="1" name="Shape 24"/>
        <p:cNvGrpSpPr/>
        <p:nvPr/>
      </p:nvGrpSpPr>
      <p:grpSpPr>
        <a:xfrm>
          <a:off x="0" y="0"/>
          <a:ext cx="0" cy="0"/>
          <a:chOff x="0" y="0"/>
          <a:chExt cx="0" cy="0"/>
        </a:xfrm>
      </p:grpSpPr>
      <p:sp>
        <p:nvSpPr>
          <p:cNvPr id="25" name="Shape 25"/>
          <p:cNvSpPr/>
          <p:nvPr/>
        </p:nvSpPr>
        <p:spPr>
          <a:xfrm>
            <a:off x="4784933" y="0"/>
            <a:ext cx="7407200" cy="64476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sz="1800"/>
          </a:p>
        </p:txBody>
      </p:sp>
      <p:sp>
        <p:nvSpPr>
          <p:cNvPr id="26" name="Shape 26"/>
          <p:cNvSpPr txBox="1">
            <a:spLocks noGrp="1"/>
          </p:cNvSpPr>
          <p:nvPr>
            <p:ph type="title"/>
          </p:nvPr>
        </p:nvSpPr>
        <p:spPr>
          <a:xfrm>
            <a:off x="311735" y="602700"/>
            <a:ext cx="4052399" cy="561200"/>
          </a:xfrm>
          <a:prstGeom prst="rect">
            <a:avLst/>
          </a:prstGeom>
          <a:noFill/>
          <a:ln>
            <a:noFill/>
          </a:ln>
        </p:spPr>
        <p:txBody>
          <a:bodyPr lIns="91425" tIns="91425" rIns="91425" bIns="91425" anchor="ctr" anchorCtr="0"/>
          <a:lstStyle>
            <a:lvl1pPr lvl="0">
              <a:spcBef>
                <a:spcPts val="0"/>
              </a:spcBef>
              <a:buNone/>
              <a:defRPr sz="1800">
                <a:solidFill>
                  <a:srgbClr val="FFFFFF"/>
                </a:solidFill>
              </a:defRPr>
            </a:lvl1pPr>
            <a:lvl2pPr lvl="1">
              <a:spcBef>
                <a:spcPts val="0"/>
              </a:spcBef>
              <a:buNone/>
              <a:defRPr sz="1800">
                <a:solidFill>
                  <a:srgbClr val="FFFFFF"/>
                </a:solidFill>
              </a:defRPr>
            </a:lvl2pPr>
            <a:lvl3pPr lvl="2">
              <a:spcBef>
                <a:spcPts val="0"/>
              </a:spcBef>
              <a:buNone/>
              <a:defRPr sz="1800">
                <a:solidFill>
                  <a:srgbClr val="FFFFFF"/>
                </a:solidFill>
              </a:defRPr>
            </a:lvl3pPr>
            <a:lvl4pPr lvl="3">
              <a:spcBef>
                <a:spcPts val="0"/>
              </a:spcBef>
              <a:buNone/>
              <a:defRPr sz="1800">
                <a:solidFill>
                  <a:srgbClr val="FFFFFF"/>
                </a:solidFill>
              </a:defRPr>
            </a:lvl4pPr>
            <a:lvl5pPr lvl="4">
              <a:spcBef>
                <a:spcPts val="0"/>
              </a:spcBef>
              <a:buNone/>
              <a:defRPr sz="1800">
                <a:solidFill>
                  <a:srgbClr val="FFFFFF"/>
                </a:solidFill>
              </a:defRPr>
            </a:lvl5pPr>
            <a:lvl6pPr lvl="5">
              <a:spcBef>
                <a:spcPts val="0"/>
              </a:spcBef>
              <a:buNone/>
              <a:defRPr sz="1800">
                <a:solidFill>
                  <a:srgbClr val="FFFFFF"/>
                </a:solidFill>
              </a:defRPr>
            </a:lvl6pPr>
            <a:lvl7pPr lvl="6">
              <a:spcBef>
                <a:spcPts val="0"/>
              </a:spcBef>
              <a:buNone/>
              <a:defRPr sz="1800">
                <a:solidFill>
                  <a:srgbClr val="FFFFFF"/>
                </a:solidFill>
              </a:defRPr>
            </a:lvl7pPr>
            <a:lvl8pPr lvl="7">
              <a:spcBef>
                <a:spcPts val="0"/>
              </a:spcBef>
              <a:buNone/>
              <a:defRPr sz="1800">
                <a:solidFill>
                  <a:srgbClr val="FFFFFF"/>
                </a:solidFill>
              </a:defRPr>
            </a:lvl8pPr>
            <a:lvl9pPr lvl="8">
              <a:spcBef>
                <a:spcPts val="0"/>
              </a:spcBef>
              <a:buNone/>
              <a:defRPr sz="1800">
                <a:solidFill>
                  <a:srgbClr val="FFFFFF"/>
                </a:solidFill>
              </a:defRPr>
            </a:lvl9pPr>
          </a:lstStyle>
          <a:p>
            <a:endParaRPr/>
          </a:p>
        </p:txBody>
      </p:sp>
      <p:sp>
        <p:nvSpPr>
          <p:cNvPr id="27" name="Shape 27"/>
          <p:cNvSpPr txBox="1">
            <a:spLocks noGrp="1"/>
          </p:cNvSpPr>
          <p:nvPr>
            <p:ph type="body" idx="1"/>
          </p:nvPr>
        </p:nvSpPr>
        <p:spPr>
          <a:xfrm>
            <a:off x="311735" y="1444333"/>
            <a:ext cx="4052399" cy="4504400"/>
          </a:xfrm>
          <a:prstGeom prst="rect">
            <a:avLst/>
          </a:prstGeom>
          <a:noFill/>
          <a:ln>
            <a:noFill/>
          </a:ln>
        </p:spPr>
        <p:txBody>
          <a:bodyPr lIns="91425" tIns="91425" rIns="91425" bIns="91425" anchor="t" anchorCtr="0"/>
          <a:lstStyle>
            <a:lvl1pPr lvl="0">
              <a:spcBef>
                <a:spcPts val="0"/>
              </a:spcBef>
              <a:buClr>
                <a:srgbClr val="FFFFFF"/>
              </a:buClr>
              <a:defRPr>
                <a:solidFill>
                  <a:srgbClr val="FFFFFF"/>
                </a:solidFill>
              </a:defRPr>
            </a:lvl1pPr>
            <a:lvl2pPr lvl="1">
              <a:spcBef>
                <a:spcPts val="0"/>
              </a:spcBef>
              <a:buClr>
                <a:srgbClr val="FFFFFF"/>
              </a:buClr>
              <a:defRPr>
                <a:solidFill>
                  <a:srgbClr val="FFFFFF"/>
                </a:solidFill>
              </a:defRPr>
            </a:lvl2pPr>
            <a:lvl3pPr lvl="2">
              <a:spcBef>
                <a:spcPts val="0"/>
              </a:spcBef>
              <a:buClr>
                <a:srgbClr val="FFFFFF"/>
              </a:buClr>
              <a:defRPr>
                <a:solidFill>
                  <a:srgbClr val="FFFFFF"/>
                </a:solidFill>
              </a:defRPr>
            </a:lvl3pPr>
            <a:lvl4pPr lvl="3">
              <a:spcBef>
                <a:spcPts val="0"/>
              </a:spcBef>
              <a:buClr>
                <a:srgbClr val="FFFFFF"/>
              </a:buClr>
              <a:defRPr>
                <a:solidFill>
                  <a:srgbClr val="FFFFFF"/>
                </a:solidFill>
              </a:defRPr>
            </a:lvl4pPr>
            <a:lvl5pPr lvl="4">
              <a:spcBef>
                <a:spcPts val="0"/>
              </a:spcBef>
              <a:buClr>
                <a:srgbClr val="FFFFFF"/>
              </a:buClr>
              <a:defRPr>
                <a:solidFill>
                  <a:srgbClr val="FFFFFF"/>
                </a:solidFill>
              </a:defRPr>
            </a:lvl5pPr>
            <a:lvl6pPr lvl="5">
              <a:spcBef>
                <a:spcPts val="0"/>
              </a:spcBef>
              <a:buClr>
                <a:srgbClr val="FFFFFF"/>
              </a:buClr>
              <a:defRPr>
                <a:solidFill>
                  <a:srgbClr val="FFFFFF"/>
                </a:solidFill>
              </a:defRPr>
            </a:lvl6pPr>
            <a:lvl7pPr lvl="6">
              <a:spcBef>
                <a:spcPts val="0"/>
              </a:spcBef>
              <a:buClr>
                <a:srgbClr val="FFFFFF"/>
              </a:buClr>
              <a:defRPr>
                <a:solidFill>
                  <a:srgbClr val="FFFFFF"/>
                </a:solidFill>
              </a:defRPr>
            </a:lvl7pPr>
            <a:lvl8pPr lvl="7">
              <a:spcBef>
                <a:spcPts val="0"/>
              </a:spcBef>
              <a:buClr>
                <a:srgbClr val="FFFFFF"/>
              </a:buClr>
              <a:defRPr>
                <a:solidFill>
                  <a:srgbClr val="FFFFFF"/>
                </a:solidFill>
              </a:defRPr>
            </a:lvl8pPr>
            <a:lvl9pPr lvl="8">
              <a:spcBef>
                <a:spcPts val="0"/>
              </a:spcBef>
              <a:buClr>
                <a:srgbClr val="FFFFFF"/>
              </a:buClr>
              <a:defRPr>
                <a:solidFill>
                  <a:srgbClr val="FFFFFF"/>
                </a:solidFill>
              </a:defRPr>
            </a:lvl9pPr>
          </a:lstStyle>
          <a:p>
            <a:endParaRPr/>
          </a:p>
        </p:txBody>
      </p:sp>
    </p:spTree>
    <p:extLst>
      <p:ext uri="{BB962C8B-B14F-4D97-AF65-F5344CB8AC3E}">
        <p14:creationId xmlns:p14="http://schemas.microsoft.com/office/powerpoint/2010/main" val="3524517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Faceți clic pentru a edita stilul de titlu Coordonator</a:t>
            </a:r>
          </a:p>
        </p:txBody>
      </p:sp>
      <p:sp>
        <p:nvSpPr>
          <p:cNvPr id="3" name="Substituent conținut 2"/>
          <p:cNvSpPr>
            <a:spLocks noGrp="1"/>
          </p:cNvSpPr>
          <p:nvPr>
            <p:ph idx="1"/>
          </p:nvPr>
        </p:nvSpPr>
        <p:spPr/>
        <p:txBody>
          <a:body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10"/>
          </p:nvPr>
        </p:nvSpPr>
        <p:spPr/>
        <p:txBody>
          <a:bodyPr/>
          <a:lstStyle/>
          <a:p>
            <a:fld id="{3CC39BED-2DDD-4674-846F-0039613B38FD}" type="datetimeFigureOut">
              <a:rPr lang="ro-RO" smtClean="0"/>
              <a:t>14.03.2018</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97E1C7F0-4E2C-49B2-B20C-DD92B34FBFA1}"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963084" y="4406901"/>
            <a:ext cx="10363200" cy="1362075"/>
          </a:xfrm>
        </p:spPr>
        <p:txBody>
          <a:bodyPr anchor="t"/>
          <a:lstStyle>
            <a:lvl1pPr algn="l">
              <a:defRPr sz="4000" b="1" cap="all"/>
            </a:lvl1pPr>
          </a:lstStyle>
          <a:p>
            <a:r>
              <a:rPr lang="ro-RO"/>
              <a:t>Faceți clic pentru a edita stilul de titlu Coordonator</a:t>
            </a:r>
          </a:p>
        </p:txBody>
      </p:sp>
      <p:sp>
        <p:nvSpPr>
          <p:cNvPr id="3" name="Substituent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Faceți clic pentru a edita stilurile de text Coordonator</a:t>
            </a:r>
          </a:p>
        </p:txBody>
      </p:sp>
      <p:sp>
        <p:nvSpPr>
          <p:cNvPr id="4" name="Substituent dată 3"/>
          <p:cNvSpPr>
            <a:spLocks noGrp="1"/>
          </p:cNvSpPr>
          <p:nvPr>
            <p:ph type="dt" sz="half" idx="10"/>
          </p:nvPr>
        </p:nvSpPr>
        <p:spPr/>
        <p:txBody>
          <a:bodyPr/>
          <a:lstStyle/>
          <a:p>
            <a:fld id="{3CC39BED-2DDD-4674-846F-0039613B38FD}" type="datetimeFigureOut">
              <a:rPr lang="ro-RO" smtClean="0"/>
              <a:t>14.03.2018</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97E1C7F0-4E2C-49B2-B20C-DD92B34FBFA1}"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Faceți clic pentru a edita stilul de titlu Coordonator</a:t>
            </a:r>
          </a:p>
        </p:txBody>
      </p:sp>
      <p:sp>
        <p:nvSpPr>
          <p:cNvPr id="3" name="Substituent conținut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p:cNvSpPr>
            <a:spLocks noGrp="1"/>
          </p:cNvSpPr>
          <p:nvPr>
            <p:ph type="dt" sz="half" idx="10"/>
          </p:nvPr>
        </p:nvSpPr>
        <p:spPr/>
        <p:txBody>
          <a:bodyPr/>
          <a:lstStyle/>
          <a:p>
            <a:fld id="{3CC39BED-2DDD-4674-846F-0039613B38FD}" type="datetimeFigureOut">
              <a:rPr lang="ro-RO" smtClean="0"/>
              <a:t>14.03.2018</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97E1C7F0-4E2C-49B2-B20C-DD92B34FBFA1}"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lvl1pPr>
              <a:defRPr/>
            </a:lvl1pPr>
          </a:lstStyle>
          <a:p>
            <a:r>
              <a:rPr lang="ro-RO"/>
              <a:t>Faceți clic pentru a edita stilul de titlu Coordonator</a:t>
            </a:r>
          </a:p>
        </p:txBody>
      </p:sp>
      <p:sp>
        <p:nvSpPr>
          <p:cNvPr id="3" name="Substituent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Faceți clic pentru a edita stilurile de text Coordonator</a:t>
            </a:r>
          </a:p>
        </p:txBody>
      </p:sp>
      <p:sp>
        <p:nvSpPr>
          <p:cNvPr id="4" name="Substituent conținut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Faceți clic pentru a edita stilurile de text Coordonator</a:t>
            </a:r>
          </a:p>
        </p:txBody>
      </p:sp>
      <p:sp>
        <p:nvSpPr>
          <p:cNvPr id="6" name="Substituent conținut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p:cNvSpPr>
            <a:spLocks noGrp="1"/>
          </p:cNvSpPr>
          <p:nvPr>
            <p:ph type="dt" sz="half" idx="10"/>
          </p:nvPr>
        </p:nvSpPr>
        <p:spPr/>
        <p:txBody>
          <a:bodyPr/>
          <a:lstStyle/>
          <a:p>
            <a:fld id="{3CC39BED-2DDD-4674-846F-0039613B38FD}" type="datetimeFigureOut">
              <a:rPr lang="ro-RO" smtClean="0"/>
              <a:t>14.03.2018</a:t>
            </a:fld>
            <a:endParaRPr lang="ro-RO"/>
          </a:p>
        </p:txBody>
      </p:sp>
      <p:sp>
        <p:nvSpPr>
          <p:cNvPr id="8" name="Substituent subsol 7"/>
          <p:cNvSpPr>
            <a:spLocks noGrp="1"/>
          </p:cNvSpPr>
          <p:nvPr>
            <p:ph type="ftr" sz="quarter" idx="11"/>
          </p:nvPr>
        </p:nvSpPr>
        <p:spPr/>
        <p:txBody>
          <a:bodyPr/>
          <a:lstStyle/>
          <a:p>
            <a:endParaRPr lang="ro-RO"/>
          </a:p>
        </p:txBody>
      </p:sp>
      <p:sp>
        <p:nvSpPr>
          <p:cNvPr id="9" name="Substituent număr diapozitiv 8"/>
          <p:cNvSpPr>
            <a:spLocks noGrp="1"/>
          </p:cNvSpPr>
          <p:nvPr>
            <p:ph type="sldNum" sz="quarter" idx="12"/>
          </p:nvPr>
        </p:nvSpPr>
        <p:spPr/>
        <p:txBody>
          <a:bodyPr/>
          <a:lstStyle/>
          <a:p>
            <a:fld id="{97E1C7F0-4E2C-49B2-B20C-DD92B34FBFA1}"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Faceți clic pentru a edita stilul de titlu Coordonator</a:t>
            </a:r>
          </a:p>
        </p:txBody>
      </p:sp>
      <p:sp>
        <p:nvSpPr>
          <p:cNvPr id="3" name="Substituent dată 2"/>
          <p:cNvSpPr>
            <a:spLocks noGrp="1"/>
          </p:cNvSpPr>
          <p:nvPr>
            <p:ph type="dt" sz="half" idx="10"/>
          </p:nvPr>
        </p:nvSpPr>
        <p:spPr/>
        <p:txBody>
          <a:bodyPr/>
          <a:lstStyle/>
          <a:p>
            <a:fld id="{3CC39BED-2DDD-4674-846F-0039613B38FD}" type="datetimeFigureOut">
              <a:rPr lang="ro-RO" smtClean="0"/>
              <a:t>14.03.2018</a:t>
            </a:fld>
            <a:endParaRPr lang="ro-RO"/>
          </a:p>
        </p:txBody>
      </p:sp>
      <p:sp>
        <p:nvSpPr>
          <p:cNvPr id="4" name="Substituent subsol 3"/>
          <p:cNvSpPr>
            <a:spLocks noGrp="1"/>
          </p:cNvSpPr>
          <p:nvPr>
            <p:ph type="ftr" sz="quarter" idx="11"/>
          </p:nvPr>
        </p:nvSpPr>
        <p:spPr/>
        <p:txBody>
          <a:bodyPr/>
          <a:lstStyle/>
          <a:p>
            <a:endParaRPr lang="ro-RO"/>
          </a:p>
        </p:txBody>
      </p:sp>
      <p:sp>
        <p:nvSpPr>
          <p:cNvPr id="5" name="Substituent număr diapozitiv 4"/>
          <p:cNvSpPr>
            <a:spLocks noGrp="1"/>
          </p:cNvSpPr>
          <p:nvPr>
            <p:ph type="sldNum" sz="quarter" idx="12"/>
          </p:nvPr>
        </p:nvSpPr>
        <p:spPr/>
        <p:txBody>
          <a:bodyPr/>
          <a:lstStyle/>
          <a:p>
            <a:fld id="{97E1C7F0-4E2C-49B2-B20C-DD92B34FBFA1}"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3CC39BED-2DDD-4674-846F-0039613B38FD}" type="datetimeFigureOut">
              <a:rPr lang="ro-RO" smtClean="0"/>
              <a:t>14.03.2018</a:t>
            </a:fld>
            <a:endParaRPr lang="ro-RO"/>
          </a:p>
        </p:txBody>
      </p:sp>
      <p:sp>
        <p:nvSpPr>
          <p:cNvPr id="3" name="Substituent subsol 2"/>
          <p:cNvSpPr>
            <a:spLocks noGrp="1"/>
          </p:cNvSpPr>
          <p:nvPr>
            <p:ph type="ftr" sz="quarter" idx="11"/>
          </p:nvPr>
        </p:nvSpPr>
        <p:spPr/>
        <p:txBody>
          <a:bodyPr/>
          <a:lstStyle/>
          <a:p>
            <a:endParaRPr lang="ro-RO"/>
          </a:p>
        </p:txBody>
      </p:sp>
      <p:sp>
        <p:nvSpPr>
          <p:cNvPr id="4" name="Substituent număr diapozitiv 3"/>
          <p:cNvSpPr>
            <a:spLocks noGrp="1"/>
          </p:cNvSpPr>
          <p:nvPr>
            <p:ph type="sldNum" sz="quarter" idx="12"/>
          </p:nvPr>
        </p:nvSpPr>
        <p:spPr/>
        <p:txBody>
          <a:bodyPr/>
          <a:lstStyle/>
          <a:p>
            <a:fld id="{97E1C7F0-4E2C-49B2-B20C-DD92B34FBFA1}"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609601" y="273050"/>
            <a:ext cx="4011084" cy="1162050"/>
          </a:xfrm>
        </p:spPr>
        <p:txBody>
          <a:bodyPr anchor="b"/>
          <a:lstStyle>
            <a:lvl1pPr algn="l">
              <a:defRPr sz="2000" b="1"/>
            </a:lvl1pPr>
          </a:lstStyle>
          <a:p>
            <a:r>
              <a:rPr lang="ro-RO"/>
              <a:t>Faceți clic pentru a edita stilul de titlu Coordonator</a:t>
            </a:r>
          </a:p>
        </p:txBody>
      </p:sp>
      <p:sp>
        <p:nvSpPr>
          <p:cNvPr id="3" name="Substituent conținut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Faceți clic pentru a edita stilurile de text Coordonator</a:t>
            </a:r>
          </a:p>
        </p:txBody>
      </p:sp>
      <p:sp>
        <p:nvSpPr>
          <p:cNvPr id="5" name="Substituent dată 4"/>
          <p:cNvSpPr>
            <a:spLocks noGrp="1"/>
          </p:cNvSpPr>
          <p:nvPr>
            <p:ph type="dt" sz="half" idx="10"/>
          </p:nvPr>
        </p:nvSpPr>
        <p:spPr/>
        <p:txBody>
          <a:bodyPr/>
          <a:lstStyle/>
          <a:p>
            <a:fld id="{3CC39BED-2DDD-4674-846F-0039613B38FD}" type="datetimeFigureOut">
              <a:rPr lang="ro-RO" smtClean="0"/>
              <a:t>14.03.2018</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97E1C7F0-4E2C-49B2-B20C-DD92B34FBFA1}"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2389717" y="4800600"/>
            <a:ext cx="7315200" cy="566738"/>
          </a:xfrm>
        </p:spPr>
        <p:txBody>
          <a:bodyPr anchor="b"/>
          <a:lstStyle>
            <a:lvl1pPr algn="l">
              <a:defRPr sz="2000" b="1"/>
            </a:lvl1pPr>
          </a:lstStyle>
          <a:p>
            <a:r>
              <a:rPr lang="ro-RO"/>
              <a:t>Faceți clic pentru a edita stilul de titlu Coordonator</a:t>
            </a:r>
          </a:p>
        </p:txBody>
      </p:sp>
      <p:sp>
        <p:nvSpPr>
          <p:cNvPr id="3" name="Substituent i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Substituent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Faceți clic pentru a edita stilurile de text Coordonator</a:t>
            </a:r>
          </a:p>
        </p:txBody>
      </p:sp>
      <p:sp>
        <p:nvSpPr>
          <p:cNvPr id="5" name="Substituent dată 4"/>
          <p:cNvSpPr>
            <a:spLocks noGrp="1"/>
          </p:cNvSpPr>
          <p:nvPr>
            <p:ph type="dt" sz="half" idx="10"/>
          </p:nvPr>
        </p:nvSpPr>
        <p:spPr/>
        <p:txBody>
          <a:bodyPr/>
          <a:lstStyle/>
          <a:p>
            <a:fld id="{3CC39BED-2DDD-4674-846F-0039613B38FD}" type="datetimeFigureOut">
              <a:rPr lang="ro-RO" smtClean="0"/>
              <a:t>14.03.2018</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97E1C7F0-4E2C-49B2-B20C-DD92B34FBFA1}"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Shape 6"/>
          <p:cNvSpPr/>
          <p:nvPr/>
        </p:nvSpPr>
        <p:spPr>
          <a:xfrm>
            <a:off x="67" y="6461900"/>
            <a:ext cx="12192000" cy="394000"/>
          </a:xfrm>
          <a:prstGeom prst="rect">
            <a:avLst/>
          </a:prstGeom>
          <a:solidFill>
            <a:srgbClr val="F3F3F3"/>
          </a:solidFill>
          <a:ln>
            <a:noFill/>
          </a:ln>
        </p:spPr>
        <p:txBody>
          <a:bodyPr lIns="121900" tIns="121900" rIns="121900" bIns="121900" anchor="ctr" anchorCtr="0">
            <a:noAutofit/>
          </a:bodyPr>
          <a:lstStyle/>
          <a:p>
            <a:pPr lvl="0" rtl="0">
              <a:spcBef>
                <a:spcPts val="0"/>
              </a:spcBef>
              <a:buNone/>
            </a:pPr>
            <a:r>
              <a:rPr lang="en" sz="2400"/>
              <a:t> </a:t>
            </a:r>
          </a:p>
          <a:p>
            <a:pPr lvl="0" rtl="0">
              <a:spcBef>
                <a:spcPts val="0"/>
              </a:spcBef>
              <a:buNone/>
            </a:pPr>
            <a:endParaRPr sz="2400"/>
          </a:p>
        </p:txBody>
      </p:sp>
      <p:pic>
        <p:nvPicPr>
          <p:cNvPr id="8" name="Shape 8"/>
          <p:cNvPicPr preferRelativeResize="0"/>
          <p:nvPr/>
        </p:nvPicPr>
        <p:blipFill>
          <a:blip r:embed="rId2">
            <a:alphaModFix/>
          </a:blip>
          <a:stretch>
            <a:fillRect/>
          </a:stretch>
        </p:blipFill>
        <p:spPr>
          <a:xfrm>
            <a:off x="96799" y="6455533"/>
            <a:ext cx="425200" cy="425200"/>
          </a:xfrm>
          <a:prstGeom prst="rect">
            <a:avLst/>
          </a:prstGeom>
          <a:noFill/>
          <a:ln>
            <a:noFill/>
          </a:ln>
        </p:spPr>
      </p:pic>
      <p:cxnSp>
        <p:nvCxnSpPr>
          <p:cNvPr id="9" name="Shape 9"/>
          <p:cNvCxnSpPr/>
          <p:nvPr/>
        </p:nvCxnSpPr>
        <p:spPr>
          <a:xfrm>
            <a:off x="-33" y="6455533"/>
            <a:ext cx="12188400" cy="800"/>
          </a:xfrm>
          <a:prstGeom prst="straightConnector1">
            <a:avLst/>
          </a:prstGeom>
          <a:noFill/>
          <a:ln w="9525" cap="flat" cmpd="sng">
            <a:solidFill>
              <a:srgbClr val="4285F4"/>
            </a:solidFill>
            <a:prstDash val="solid"/>
            <a:round/>
            <a:headEnd type="none" w="lg" len="lg"/>
            <a:tailEnd type="none" w="lg" len="lg"/>
          </a:ln>
        </p:spPr>
      </p:cxnSp>
    </p:spTree>
    <p:extLst>
      <p:ext uri="{BB962C8B-B14F-4D97-AF65-F5344CB8AC3E}">
        <p14:creationId xmlns:p14="http://schemas.microsoft.com/office/powerpoint/2010/main" val="3545077538"/>
      </p:ext>
    </p:extLst>
  </p:cSld>
  <p:clrMap bg1="lt1" tx1="dk1" bg2="dk2" tx2="lt2" accent1="accent1" accent2="accent2" accent3="accent3" accent4="accent4" accent5="accent5" accent6="accent6" hlink="hlink" folHlink="folHlink"/>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o-RO"/>
              <a:t>Faceți clic pentru a edita stilul de titlu Coordonator</a:t>
            </a:r>
          </a:p>
        </p:txBody>
      </p:sp>
      <p:sp>
        <p:nvSpPr>
          <p:cNvPr id="3" name="Substituent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39BED-2DDD-4674-846F-0039613B38FD}" type="datetimeFigureOut">
              <a:rPr lang="ro-RO" smtClean="0"/>
              <a:t>14.03.2018</a:t>
            </a:fld>
            <a:endParaRPr lang="ro-RO"/>
          </a:p>
        </p:txBody>
      </p:sp>
      <p:sp>
        <p:nvSpPr>
          <p:cNvPr id="5" name="Substituent subsol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ubstituent număr diapozitiv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1C7F0-4E2C-49B2-B20C-DD92B34FBFA1}" type="slidenum">
              <a:rPr lang="ro-RO" smtClean="0"/>
              <a:t>‹#›</a:t>
            </a:fld>
            <a:endParaRPr lang="ro-RO"/>
          </a:p>
        </p:txBody>
      </p:sp>
      <p:sp>
        <p:nvSpPr>
          <p:cNvPr id="12" name="Shape 6"/>
          <p:cNvSpPr/>
          <p:nvPr userDrawn="1"/>
        </p:nvSpPr>
        <p:spPr>
          <a:xfrm>
            <a:off x="67" y="6461900"/>
            <a:ext cx="12192000" cy="394000"/>
          </a:xfrm>
          <a:prstGeom prst="rect">
            <a:avLst/>
          </a:prstGeom>
          <a:solidFill>
            <a:srgbClr val="F3F3F3"/>
          </a:solidFill>
          <a:ln>
            <a:noFill/>
          </a:ln>
        </p:spPr>
        <p:txBody>
          <a:bodyPr lIns="121900" tIns="121900" rIns="121900" bIns="121900" anchor="ctr" anchorCtr="0">
            <a:noAutofit/>
          </a:bodyPr>
          <a:lstStyle/>
          <a:p>
            <a:pPr lvl="0" rtl="0">
              <a:spcBef>
                <a:spcPts val="0"/>
              </a:spcBef>
              <a:buNone/>
            </a:pPr>
            <a:r>
              <a:rPr lang="en" sz="2400"/>
              <a:t> </a:t>
            </a:r>
          </a:p>
          <a:p>
            <a:pPr lvl="0" rtl="0">
              <a:spcBef>
                <a:spcPts val="0"/>
              </a:spcBef>
              <a:buNone/>
            </a:pPr>
            <a:endParaRPr sz="2400"/>
          </a:p>
        </p:txBody>
      </p:sp>
      <p:pic>
        <p:nvPicPr>
          <p:cNvPr id="14" name="Shape 8"/>
          <p:cNvPicPr preferRelativeResize="0"/>
          <p:nvPr userDrawn="1"/>
        </p:nvPicPr>
        <p:blipFill>
          <a:blip r:embed="rId16">
            <a:alphaModFix/>
          </a:blip>
          <a:stretch>
            <a:fillRect/>
          </a:stretch>
        </p:blipFill>
        <p:spPr>
          <a:xfrm>
            <a:off x="96799" y="6455533"/>
            <a:ext cx="425200" cy="425200"/>
          </a:xfrm>
          <a:prstGeom prst="rect">
            <a:avLst/>
          </a:prstGeom>
          <a:noFill/>
          <a:ln>
            <a:noFill/>
          </a:ln>
        </p:spPr>
      </p:pic>
      <p:cxnSp>
        <p:nvCxnSpPr>
          <p:cNvPr id="15" name="Shape 9"/>
          <p:cNvCxnSpPr/>
          <p:nvPr userDrawn="1"/>
        </p:nvCxnSpPr>
        <p:spPr>
          <a:xfrm>
            <a:off x="-33" y="6455533"/>
            <a:ext cx="12188400" cy="800"/>
          </a:xfrm>
          <a:prstGeom prst="straightConnector1">
            <a:avLst/>
          </a:prstGeom>
          <a:noFill/>
          <a:ln w="9525" cap="flat" cmpd="sng">
            <a:solidFill>
              <a:srgbClr val="4285F4"/>
            </a:solidFill>
            <a:prstDash val="solid"/>
            <a:round/>
            <a:headEnd type="none" w="lg" len="lg"/>
            <a:tailEnd type="none" w="lg" len="lg"/>
          </a:ln>
        </p:spPr>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8" r:id="rId13"/>
    <p:sldLayoutId id="2147483670" r:id="rId14"/>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73737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73737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73737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73737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73737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p:nvPr/>
        </p:nvSpPr>
        <p:spPr>
          <a:xfrm>
            <a:off x="67" y="6461900"/>
            <a:ext cx="12192000" cy="394000"/>
          </a:xfrm>
          <a:prstGeom prst="rect">
            <a:avLst/>
          </a:prstGeom>
          <a:solidFill>
            <a:srgbClr val="F3F3F3"/>
          </a:solidFill>
          <a:ln>
            <a:noFill/>
          </a:ln>
        </p:spPr>
        <p:txBody>
          <a:bodyPr lIns="91425" tIns="91425" rIns="91425" bIns="91425" anchor="ctr" anchorCtr="0">
            <a:noAutofit/>
          </a:bodyPr>
          <a:lstStyle/>
          <a:p>
            <a:pPr lvl="0" rtl="0">
              <a:spcBef>
                <a:spcPts val="0"/>
              </a:spcBef>
              <a:buNone/>
            </a:pPr>
            <a:r>
              <a:rPr lang="en" sz="1800"/>
              <a:t> </a:t>
            </a:r>
          </a:p>
          <a:p>
            <a:pPr lvl="0" rtl="0">
              <a:spcBef>
                <a:spcPts val="0"/>
              </a:spcBef>
              <a:buNone/>
            </a:pPr>
            <a:endParaRPr sz="1800"/>
          </a:p>
        </p:txBody>
      </p:sp>
      <p:pic>
        <p:nvPicPr>
          <p:cNvPr id="8" name="Shape 8"/>
          <p:cNvPicPr preferRelativeResize="0"/>
          <p:nvPr/>
        </p:nvPicPr>
        <p:blipFill>
          <a:blip r:embed="rId6">
            <a:alphaModFix/>
          </a:blip>
          <a:stretch>
            <a:fillRect/>
          </a:stretch>
        </p:blipFill>
        <p:spPr>
          <a:xfrm>
            <a:off x="96799" y="6455533"/>
            <a:ext cx="425200" cy="425200"/>
          </a:xfrm>
          <a:prstGeom prst="rect">
            <a:avLst/>
          </a:prstGeom>
          <a:noFill/>
          <a:ln>
            <a:noFill/>
          </a:ln>
        </p:spPr>
      </p:pic>
      <p:cxnSp>
        <p:nvCxnSpPr>
          <p:cNvPr id="9" name="Shape 9"/>
          <p:cNvCxnSpPr/>
          <p:nvPr/>
        </p:nvCxnSpPr>
        <p:spPr>
          <a:xfrm>
            <a:off x="-33" y="6455533"/>
            <a:ext cx="12188400" cy="800"/>
          </a:xfrm>
          <a:prstGeom prst="straightConnector1">
            <a:avLst/>
          </a:prstGeom>
          <a:noFill/>
          <a:ln w="9525" cap="flat" cmpd="sng">
            <a:solidFill>
              <a:srgbClr val="4285F4"/>
            </a:solidFill>
            <a:prstDash val="solid"/>
            <a:round/>
            <a:headEnd type="none" w="lg" len="lg"/>
            <a:tailEnd type="none" w="lg" len="lg"/>
          </a:ln>
        </p:spPr>
      </p:cxnSp>
    </p:spTree>
    <p:extLst>
      <p:ext uri="{BB962C8B-B14F-4D97-AF65-F5344CB8AC3E}">
        <p14:creationId xmlns:p14="http://schemas.microsoft.com/office/powerpoint/2010/main" val="2832525065"/>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4.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3.emf"/><Relationship Id="rId4" Type="http://schemas.openxmlformats.org/officeDocument/2006/relationships/customXml" Target="../ink/ink1.xml"/><Relationship Id="rId9" Type="http://schemas.openxmlformats.org/officeDocument/2006/relationships/hyperlink" Target="https://hangouts.google.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video" Target="../media/media10.mp4"/><Relationship Id="rId1" Type="http://schemas.microsoft.com/office/2007/relationships/media" Target="../media/media10.mp4"/><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notesSlide" Target="../notesSlides/notesSlide13.xml"/><Relationship Id="rId9" Type="http://schemas.openxmlformats.org/officeDocument/2006/relationships/hyperlink" Target="https://calendar.google.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0.png"/><Relationship Id="rId7" Type="http://schemas.openxmlformats.org/officeDocument/2006/relationships/hyperlink" Target="http://www.google.com/intl/ro/+/learnmore/features.html"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1.png"/><Relationship Id="rId4" Type="http://schemas.microsoft.com/office/2007/relationships/hdphoto" Target="../media/hdphoto1.wdp"/><Relationship Id="rId9" Type="http://schemas.openxmlformats.org/officeDocument/2006/relationships/hyperlink" Target="https://plus.google.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plus.google.com/communities/10719649511921579637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drive.google.com/"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1.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hyperlink" Target="https://www.google.com/map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gif"/><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4.gif"/></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6.gif"/></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0.png"/><Relationship Id="rId7" Type="http://schemas.openxmlformats.org/officeDocument/2006/relationships/hyperlink" Target="https://slides.google.com/"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sheets.google.com/" TargetMode="External"/><Relationship Id="rId11" Type="http://schemas.microsoft.com/office/2007/relationships/hdphoto" Target="../media/hdphoto3.wdp"/><Relationship Id="rId5" Type="http://schemas.openxmlformats.org/officeDocument/2006/relationships/hyperlink" Target="https://docs.google.com/" TargetMode="External"/><Relationship Id="rId10" Type="http://schemas.openxmlformats.org/officeDocument/2006/relationships/image" Target="../media/image76.png"/><Relationship Id="rId4" Type="http://schemas.microsoft.com/office/2007/relationships/hdphoto" Target="../media/hdphoto1.wdp"/><Relationship Id="rId9" Type="http://schemas.openxmlformats.org/officeDocument/2006/relationships/image" Target="../media/image75.gif"/></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7.xml"/><Relationship Id="rId7" Type="http://schemas.openxmlformats.org/officeDocument/2006/relationships/diagramData" Target="../diagrams/data1.xml"/><Relationship Id="rId12" Type="http://schemas.openxmlformats.org/officeDocument/2006/relationships/image" Target="../media/image79.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78.png"/><Relationship Id="rId11" Type="http://schemas.microsoft.com/office/2007/relationships/diagramDrawing" Target="../diagrams/drawing1.xml"/><Relationship Id="rId5" Type="http://schemas.openxmlformats.org/officeDocument/2006/relationships/image" Target="../media/image77.png"/><Relationship Id="rId10" Type="http://schemas.openxmlformats.org/officeDocument/2006/relationships/diagramColors" Target="../diagrams/colors1.xml"/><Relationship Id="rId4" Type="http://schemas.openxmlformats.org/officeDocument/2006/relationships/notesSlide" Target="../notesSlides/notesSlide25.xml"/><Relationship Id="rId9"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hyperlink" Target="https://forms.google.com/" TargetMode="External"/><Relationship Id="rId3" Type="http://schemas.openxmlformats.org/officeDocument/2006/relationships/hyperlink" Target="https://www.youtube.com/watch?v=J8DVnPznxUI&amp;list=PLu7s0VGkZZ4B7B9aZ9WdgywnlEim6ANP5&amp;index=2" TargetMode="External"/><Relationship Id="rId7" Type="http://schemas.microsoft.com/office/2007/relationships/hdphoto" Target="../media/hdphoto1.wdp"/><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84.png"/><Relationship Id="rId4" Type="http://schemas.openxmlformats.org/officeDocument/2006/relationships/image" Target="../media/image83.gif"/><Relationship Id="rId9"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86.jpeg"/><Relationship Id="rId2" Type="http://schemas.openxmlformats.org/officeDocument/2006/relationships/slideLayout" Target="../slideLayouts/slideLayout7.xml"/><Relationship Id="rId1" Type="http://schemas.openxmlformats.org/officeDocument/2006/relationships/video" Target="https://www.youtube.com/embed/J8DVnPznxUI" TargetMode="External"/><Relationship Id="rId6" Type="http://schemas.openxmlformats.org/officeDocument/2006/relationships/hyperlink" Target="https://forms.google.com/" TargetMode="External"/><Relationship Id="rId5" Type="http://schemas.microsoft.com/office/2007/relationships/hdphoto" Target="../media/hdphoto1.wdp"/><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hyperlink" Target="https://chrome.google.com/webstore/detail/flubaroo/mjkbmijfpphoabkogbdmdkolcnaenaia?utm_source=permalink"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video" Target="../media/media4.mp4"/><Relationship Id="rId13" Type="http://schemas.microsoft.com/office/2007/relationships/media" Target="../media/media7.mp4"/><Relationship Id="rId18" Type="http://schemas.openxmlformats.org/officeDocument/2006/relationships/video" Target="../media/media9.mp4"/><Relationship Id="rId26" Type="http://schemas.openxmlformats.org/officeDocument/2006/relationships/image" Target="../media/image15.png"/><Relationship Id="rId3" Type="http://schemas.microsoft.com/office/2007/relationships/media" Target="../media/media2.mp4"/><Relationship Id="rId21" Type="http://schemas.openxmlformats.org/officeDocument/2006/relationships/image" Target="../media/image10.png"/><Relationship Id="rId7" Type="http://schemas.microsoft.com/office/2007/relationships/media" Target="../media/media4.mp4"/><Relationship Id="rId12" Type="http://schemas.openxmlformats.org/officeDocument/2006/relationships/video" Target="../media/media6.mp4"/><Relationship Id="rId17" Type="http://schemas.microsoft.com/office/2007/relationships/media" Target="../media/media9.mp4"/><Relationship Id="rId25" Type="http://schemas.openxmlformats.org/officeDocument/2006/relationships/image" Target="../media/image14.png"/><Relationship Id="rId2" Type="http://schemas.openxmlformats.org/officeDocument/2006/relationships/video" Target="../media/media1.mp4"/><Relationship Id="rId16" Type="http://schemas.openxmlformats.org/officeDocument/2006/relationships/video" Target="../media/media8.mp4"/><Relationship Id="rId20" Type="http://schemas.openxmlformats.org/officeDocument/2006/relationships/notesSlide" Target="../notesSlides/notesSlide3.xml"/><Relationship Id="rId29" Type="http://schemas.openxmlformats.org/officeDocument/2006/relationships/image" Target="../media/image18.png"/><Relationship Id="rId1" Type="http://schemas.microsoft.com/office/2007/relationships/media" Target="../media/media1.mp4"/><Relationship Id="rId6" Type="http://schemas.openxmlformats.org/officeDocument/2006/relationships/video" Target="../media/media3.mp4"/><Relationship Id="rId11" Type="http://schemas.microsoft.com/office/2007/relationships/media" Target="../media/media6.mp4"/><Relationship Id="rId24" Type="http://schemas.openxmlformats.org/officeDocument/2006/relationships/image" Target="../media/image13.png"/><Relationship Id="rId5" Type="http://schemas.microsoft.com/office/2007/relationships/media" Target="../media/media3.mp4"/><Relationship Id="rId15" Type="http://schemas.microsoft.com/office/2007/relationships/media" Target="../media/media8.mp4"/><Relationship Id="rId23" Type="http://schemas.openxmlformats.org/officeDocument/2006/relationships/image" Target="../media/image12.png"/><Relationship Id="rId28" Type="http://schemas.openxmlformats.org/officeDocument/2006/relationships/image" Target="../media/image17.png"/><Relationship Id="rId10" Type="http://schemas.openxmlformats.org/officeDocument/2006/relationships/video" Target="../media/media5.mp4"/><Relationship Id="rId19" Type="http://schemas.openxmlformats.org/officeDocument/2006/relationships/slideLayout" Target="../slideLayouts/slideLayout13.xml"/><Relationship Id="rId31" Type="http://schemas.openxmlformats.org/officeDocument/2006/relationships/image" Target="../media/image19.gif"/><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video" Target="../media/media7.mp4"/><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hyperlink" Target="http://www.internetlivestats.com/"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www.scoalageorgecosbucbaiamare.ro/" TargetMode="External"/><Relationship Id="rId3" Type="http://schemas.openxmlformats.org/officeDocument/2006/relationships/image" Target="../media/image40.png"/><Relationship Id="rId7" Type="http://schemas.openxmlformats.org/officeDocument/2006/relationships/image" Target="../media/image88.tmp"/><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sites.google.com/new" TargetMode="External"/><Relationship Id="rId5"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89.png"/></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sites.google.com/site/gegmaramures" TargetMode="External"/><Relationship Id="rId7" Type="http://schemas.openxmlformats.org/officeDocument/2006/relationships/hyperlink" Target="http://sites.google.com/site/ticavansat"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hyperlink" Target="http://sites.google.com/site/intelteachcurs" TargetMode="External"/><Relationship Id="rId10" Type="http://schemas.openxmlformats.org/officeDocument/2006/relationships/image" Target="../media/image93.png"/><Relationship Id="rId4" Type="http://schemas.openxmlformats.org/officeDocument/2006/relationships/image" Target="../media/image90.png"/><Relationship Id="rId9" Type="http://schemas.openxmlformats.org/officeDocument/2006/relationships/hyperlink" Target="http://sites.google.com/site/oradeticmm"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drawings.google.com/" TargetMode="External"/><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hyperlink" Target="https://sites.google.com/site/gegmaramures/home/drive/desene" TargetMode="External"/><Relationship Id="rId9"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hyperlink" Target="https://goo.gl/B6OhgX"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slideLayout" Target="../slideLayouts/slideLayout7.xml"/><Relationship Id="rId7" Type="http://schemas.openxmlformats.org/officeDocument/2006/relationships/image" Target="../media/image103.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notesSlide" Target="../notesSlides/notesSlide35.xml"/><Relationship Id="rId9" Type="http://schemas.openxmlformats.org/officeDocument/2006/relationships/image" Target="../media/image105.png"/></Relationships>
</file>

<file path=ppt/slides/_rels/slide36.xml.rels><?xml version="1.0" encoding="UTF-8" standalone="yes"?>
<Relationships xmlns="http://schemas.openxmlformats.org/package/2006/relationships"><Relationship Id="rId3" Type="http://schemas.openxmlformats.org/officeDocument/2006/relationships/image" Target="../media/image107.tmp"/><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09.tmp"/><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10.tmp"/><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2.tmp"/><Relationship Id="rId4" Type="http://schemas.openxmlformats.org/officeDocument/2006/relationships/image" Target="../media/image111.png"/></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tmp"/><Relationship Id="rId9"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ideo" Target="https://www.youtube.com/embed/1rqASy_2ZtA" TargetMode="External"/><Relationship Id="rId4" Type="http://schemas.openxmlformats.org/officeDocument/2006/relationships/image" Target="../media/image120.jpe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23.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40.png"/><Relationship Id="rId7" Type="http://schemas.openxmlformats.org/officeDocument/2006/relationships/image" Target="../media/image126.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8.png"/><Relationship Id="rId4" Type="http://schemas.microsoft.com/office/2007/relationships/hdphoto" Target="../media/hdphoto1.wdp"/><Relationship Id="rId9" Type="http://schemas.openxmlformats.org/officeDocument/2006/relationships/image" Target="../media/image12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video" Target="https://www.youtube.com/embed/QcFC4CHiu8w" TargetMode="External"/><Relationship Id="rId4" Type="http://schemas.openxmlformats.org/officeDocument/2006/relationships/image" Target="../media/image129.jpeg"/></Relationships>
</file>

<file path=ppt/slides/_rels/slide44.xml.rels><?xml version="1.0" encoding="UTF-8" standalone="yes"?>
<Relationships xmlns="http://schemas.openxmlformats.org/package/2006/relationships"><Relationship Id="rId3" Type="http://schemas.openxmlformats.org/officeDocument/2006/relationships/hyperlink" Target="https://classroom.google.com/"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46.xml.rels><?xml version="1.0" encoding="UTF-8" standalone="yes"?>
<Relationships xmlns="http://schemas.openxmlformats.org/package/2006/relationships"><Relationship Id="rId3" Type="http://schemas.openxmlformats.org/officeDocument/2006/relationships/hyperlink" Target="https://www.eduapps.ro/" TargetMode="Externa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134.png"/><Relationship Id="rId5" Type="http://schemas.openxmlformats.org/officeDocument/2006/relationships/hyperlink" Target="http://www.eduapps.ro/" TargetMode="External"/><Relationship Id="rId4" Type="http://schemas.openxmlformats.org/officeDocument/2006/relationships/image" Target="../media/image133.png"/></Relationships>
</file>

<file path=ppt/slides/_rels/slide4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hyperlink" Target="https://formare.eduapps.ro/" TargetMode="External"/><Relationship Id="rId7" Type="http://schemas.openxmlformats.org/officeDocument/2006/relationships/image" Target="../media/image136.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hyperlink" Target="https://edutrainingcenter.withgoogle.com/" TargetMode="External"/><Relationship Id="rId5" Type="http://schemas.openxmlformats.org/officeDocument/2006/relationships/image" Target="../media/image135.png"/><Relationship Id="rId4" Type="http://schemas.openxmlformats.org/officeDocument/2006/relationships/hyperlink" Target="http://formare.eduapps.ro/"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hyperlink" Target="https://drive.google.com/file/d/0BxYVfb0xngobT2ZraGFKRUJXYnc/view" TargetMode="External"/><Relationship Id="rId3" Type="http://schemas.openxmlformats.org/officeDocument/2006/relationships/hyperlink" Target="https://edutrainingcenter.withgoogle.com/certification_trainer" TargetMode="External"/><Relationship Id="rId7" Type="http://schemas.openxmlformats.org/officeDocument/2006/relationships/hyperlink" Target="https://edutrainingcenter.withgoogle.com/certification_level2" TargetMode="External"/><Relationship Id="rId12" Type="http://schemas.openxmlformats.org/officeDocument/2006/relationships/image" Target="../media/image143.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39.png"/><Relationship Id="rId11" Type="http://schemas.openxmlformats.org/officeDocument/2006/relationships/image" Target="../media/image142.png"/><Relationship Id="rId5" Type="http://schemas.openxmlformats.org/officeDocument/2006/relationships/hyperlink" Target="https://edutrainingcenter.withgoogle.com/certification_level1" TargetMode="External"/><Relationship Id="rId10" Type="http://schemas.openxmlformats.org/officeDocument/2006/relationships/image" Target="../media/image141.png"/><Relationship Id="rId4" Type="http://schemas.openxmlformats.org/officeDocument/2006/relationships/image" Target="../media/image138.png"/><Relationship Id="rId9" Type="http://schemas.openxmlformats.org/officeDocument/2006/relationships/hyperlink" Target="https://edutrainingcenter.withgoogle.com/certification_innovator" TargetMode="External"/><Relationship Id="rId14" Type="http://schemas.openxmlformats.org/officeDocument/2006/relationships/image" Target="../media/image144.png"/></Relationships>
</file>

<file path=ppt/slides/_rels/slide49.xml.rels><?xml version="1.0" encoding="UTF-8" standalone="yes"?>
<Relationships xmlns="http://schemas.openxmlformats.org/package/2006/relationships"><Relationship Id="rId3" Type="http://schemas.openxmlformats.org/officeDocument/2006/relationships/hyperlink" Target="http://www.g4e.xyz/" TargetMode="External"/><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134.png"/><Relationship Id="rId5" Type="http://schemas.openxmlformats.org/officeDocument/2006/relationships/hyperlink" Target="http://www.eduapps.ro/" TargetMode="External"/><Relationship Id="rId4" Type="http://schemas.openxmlformats.org/officeDocument/2006/relationships/image" Target="../media/image145.png"/></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tmp"/><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0.tmp"/><Relationship Id="rId5" Type="http://schemas.openxmlformats.org/officeDocument/2006/relationships/image" Target="../media/image29.tmp"/><Relationship Id="rId4" Type="http://schemas.openxmlformats.org/officeDocument/2006/relationships/image" Target="../media/image28.tmp"/></Relationships>
</file>

<file path=ppt/slides/_rels/slide50.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video" Target="https://www.youtube.com/embed/60HsmekzOCs" TargetMode="External"/><Relationship Id="rId7" Type="http://schemas.openxmlformats.org/officeDocument/2006/relationships/image" Target="../media/image146.jpeg"/><Relationship Id="rId2" Type="http://schemas.openxmlformats.org/officeDocument/2006/relationships/video" Target="https://www.youtube.com/embed/0TVPbNnyHoU" TargetMode="External"/><Relationship Id="rId1" Type="http://schemas.openxmlformats.org/officeDocument/2006/relationships/video" Target="https://www.youtube.com/embed/UG0PXrKswFc" TargetMode="External"/><Relationship Id="rId6" Type="http://schemas.openxmlformats.org/officeDocument/2006/relationships/notesSlide" Target="../notesSlides/notesSlide50.xml"/><Relationship Id="rId5" Type="http://schemas.openxmlformats.org/officeDocument/2006/relationships/slideLayout" Target="../slideLayouts/slideLayout14.xml"/><Relationship Id="rId10" Type="http://schemas.openxmlformats.org/officeDocument/2006/relationships/image" Target="../media/image149.jpeg"/><Relationship Id="rId4" Type="http://schemas.openxmlformats.org/officeDocument/2006/relationships/video" Target="https://www.youtube.com/embed/QSFHnZCakCs" TargetMode="External"/><Relationship Id="rId9" Type="http://schemas.openxmlformats.org/officeDocument/2006/relationships/image" Target="../media/image148.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xml"/><Relationship Id="rId1" Type="http://schemas.openxmlformats.org/officeDocument/2006/relationships/video" Target="https://www.youtube.com/embed/G-9ce6sPoKs" TargetMode="External"/><Relationship Id="rId4" Type="http://schemas.openxmlformats.org/officeDocument/2006/relationships/image" Target="../media/image150.png"/></Relationships>
</file>

<file path=ppt/slides/_rels/slide52.xml.rels><?xml version="1.0" encoding="UTF-8" standalone="yes"?>
<Relationships xmlns="http://schemas.openxmlformats.org/package/2006/relationships"><Relationship Id="rId8" Type="http://schemas.openxmlformats.org/officeDocument/2006/relationships/hyperlink" Target="https://www.youtube.com/ticavansat" TargetMode="External"/><Relationship Id="rId13" Type="http://schemas.openxmlformats.org/officeDocument/2006/relationships/image" Target="../media/image155.png"/><Relationship Id="rId3" Type="http://schemas.openxmlformats.org/officeDocument/2006/relationships/image" Target="../media/image151.jpeg"/><Relationship Id="rId7" Type="http://schemas.openxmlformats.org/officeDocument/2006/relationships/image" Target="../media/image152.png"/><Relationship Id="rId12" Type="http://schemas.openxmlformats.org/officeDocument/2006/relationships/hyperlink" Target="https://www.youtube.com/watch?v=GjNYS-47CPg&amp;list=PLwB0yp6wQwXNrxU_AN_TlM-RDRI9YhKFl&amp;index=1"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hyperlink" Target="https://plus.google.com/+popflorin83" TargetMode="External"/><Relationship Id="rId11" Type="http://schemas.openxmlformats.org/officeDocument/2006/relationships/image" Target="../media/image154.png"/><Relationship Id="rId5" Type="http://schemas.openxmlformats.org/officeDocument/2006/relationships/image" Target="../media/image56.png"/><Relationship Id="rId10" Type="http://schemas.openxmlformats.org/officeDocument/2006/relationships/hyperlink" Target="https://www.eduapps.ro/aplicatii-educatie/g-suite-for-education/" TargetMode="External"/><Relationship Id="rId4" Type="http://schemas.openxmlformats.org/officeDocument/2006/relationships/hyperlink" Target="https://plus.google.com/communities/107196495119215796373" TargetMode="External"/><Relationship Id="rId9" Type="http://schemas.openxmlformats.org/officeDocument/2006/relationships/image" Target="../media/image153.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mail.google.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984448" y="1844824"/>
            <a:ext cx="9144000" cy="693000"/>
          </a:xfrm>
          <a:prstGeom prst="rect">
            <a:avLst/>
          </a:prstGeom>
        </p:spPr>
        <p:txBody>
          <a:bodyPr lIns="91425" tIns="91425" rIns="91425" bIns="91425" anchor="ctr" anchorCtr="0">
            <a:noAutofit/>
          </a:bodyPr>
          <a:lstStyle/>
          <a:p>
            <a:pPr>
              <a:buClr>
                <a:srgbClr val="000000"/>
              </a:buClr>
              <a:buSzPct val="34375"/>
            </a:pPr>
            <a:r>
              <a:rPr lang="ro-RO" dirty="0"/>
              <a:t>Clasa Viitorului cu G Suite for </a:t>
            </a:r>
            <a:r>
              <a:rPr lang="ro-RO" dirty="0" err="1"/>
              <a:t>Education</a:t>
            </a:r>
            <a:endParaRPr lang="en" dirty="0"/>
          </a:p>
        </p:txBody>
      </p:sp>
      <p:sp>
        <p:nvSpPr>
          <p:cNvPr id="33" name="Shape 33"/>
          <p:cNvSpPr txBox="1">
            <a:spLocks noGrp="1"/>
          </p:cNvSpPr>
          <p:nvPr>
            <p:ph type="subTitle" idx="1"/>
          </p:nvPr>
        </p:nvSpPr>
        <p:spPr>
          <a:xfrm>
            <a:off x="984448" y="2872747"/>
            <a:ext cx="9144000" cy="335700"/>
          </a:xfrm>
          <a:prstGeom prst="rect">
            <a:avLst/>
          </a:prstGeom>
        </p:spPr>
        <p:txBody>
          <a:bodyPr lIns="91425" tIns="91425" rIns="91425" bIns="91425" anchor="ctr" anchorCtr="0">
            <a:noAutofit/>
          </a:bodyPr>
          <a:lstStyle/>
          <a:p>
            <a:r>
              <a:rPr lang="ro-RO"/>
              <a:t>Florin POP</a:t>
            </a:r>
            <a:endParaRPr lang="en"/>
          </a:p>
        </p:txBody>
      </p:sp>
      <p:sp>
        <p:nvSpPr>
          <p:cNvPr id="34" name="Shape 34"/>
          <p:cNvSpPr txBox="1">
            <a:spLocks noGrp="1"/>
          </p:cNvSpPr>
          <p:nvPr>
            <p:ph type="subTitle" idx="2"/>
          </p:nvPr>
        </p:nvSpPr>
        <p:spPr>
          <a:xfrm>
            <a:off x="600361" y="3225286"/>
            <a:ext cx="9144000" cy="335700"/>
          </a:xfrm>
          <a:prstGeom prst="rect">
            <a:avLst/>
          </a:prstGeom>
        </p:spPr>
        <p:txBody>
          <a:bodyPr lIns="91425" tIns="91425" rIns="91425" bIns="91425" anchor="ctr" anchorCtr="0">
            <a:noAutofit/>
          </a:bodyPr>
          <a:lstStyle/>
          <a:p>
            <a:r>
              <a:rPr lang="ro-RO" dirty="0"/>
              <a:t>Profesor formator – Liceul Teologic Penticostal, Colegiul Tehnic „George Barițiu</a:t>
            </a:r>
            <a:r>
              <a:rPr lang="en-US" dirty="0"/>
              <a:t>” </a:t>
            </a:r>
            <a:r>
              <a:rPr lang="en-US" dirty="0" err="1"/>
              <a:t>Baia</a:t>
            </a:r>
            <a:r>
              <a:rPr lang="en-US" dirty="0"/>
              <a:t> Mare, </a:t>
            </a:r>
            <a:r>
              <a:rPr lang="en-US" dirty="0" err="1"/>
              <a:t>jud</a:t>
            </a:r>
            <a:r>
              <a:rPr lang="en-US" dirty="0"/>
              <a:t>. Mara</a:t>
            </a:r>
            <a:r>
              <a:rPr lang="ro-RO" dirty="0"/>
              <a:t>m</a:t>
            </a:r>
            <a:r>
              <a:rPr lang="en-US" dirty="0" err="1"/>
              <a:t>ure</a:t>
            </a:r>
            <a:r>
              <a:rPr lang="ro-RO" dirty="0"/>
              <a:t>ș</a:t>
            </a:r>
            <a:endParaRPr lang="en" dirty="0"/>
          </a:p>
        </p:txBody>
      </p:sp>
      <p:pic>
        <p:nvPicPr>
          <p:cNvPr id="5" name="Picture 6" descr="google apps education wallpaper"/>
          <p:cNvPicPr>
            <a:picLocks noChangeAspect="1" noChangeArrowheads="1"/>
          </p:cNvPicPr>
          <p:nvPr/>
        </p:nvPicPr>
        <p:blipFill rotWithShape="1">
          <a:blip r:embed="rId3">
            <a:extLst>
              <a:ext uri="{28A0092B-C50C-407E-A947-70E740481C1C}">
                <a14:useLocalDpi xmlns:a14="http://schemas.microsoft.com/office/drawing/2010/main" val="0"/>
              </a:ext>
            </a:extLst>
          </a:blip>
          <a:srcRect b="9103"/>
          <a:stretch/>
        </p:blipFill>
        <p:spPr bwMode="auto">
          <a:xfrm>
            <a:off x="-32576" y="4149080"/>
            <a:ext cx="3536288" cy="228021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hape 14"/>
          <p:cNvCxnSpPr/>
          <p:nvPr/>
        </p:nvCxnSpPr>
        <p:spPr>
          <a:xfrm>
            <a:off x="5159896" y="2636912"/>
            <a:ext cx="737200" cy="0"/>
          </a:xfrm>
          <a:prstGeom prst="straightConnector1">
            <a:avLst/>
          </a:prstGeom>
          <a:noFill/>
          <a:ln w="28575" cap="flat" cmpd="sng">
            <a:solidFill>
              <a:srgbClr val="4285F4"/>
            </a:solidFill>
            <a:prstDash val="solid"/>
            <a:round/>
            <a:headEnd type="none" w="lg" len="lg"/>
            <a:tailEnd type="none" w="lg" len="lg"/>
          </a:ln>
        </p:spPr>
      </p:cxnSp>
      <p:pic>
        <p:nvPicPr>
          <p:cNvPr id="9" name="Shape 178" descr="16550-illustrated-silhouette-of-a-train-pv.png"/>
          <p:cNvPicPr preferRelativeResize="0"/>
          <p:nvPr/>
        </p:nvPicPr>
        <p:blipFill>
          <a:blip r:embed="rId4">
            <a:alphaModFix amt="77000"/>
          </a:blip>
          <a:stretch>
            <a:fillRect/>
          </a:stretch>
        </p:blipFill>
        <p:spPr>
          <a:xfrm flipH="1">
            <a:off x="8108176" y="2708920"/>
            <a:ext cx="4083824" cy="3715233"/>
          </a:xfrm>
          <a:prstGeom prst="rect">
            <a:avLst/>
          </a:prstGeom>
          <a:noFill/>
          <a:ln>
            <a:noFill/>
          </a:ln>
        </p:spPr>
      </p:pic>
      <p:pic>
        <p:nvPicPr>
          <p:cNvPr id="10" name="Shape 179" descr="OGB-INSIDER-BLOGS-GoogleLogox2-Animated.0.gif"/>
          <p:cNvPicPr preferRelativeResize="0"/>
          <p:nvPr/>
        </p:nvPicPr>
        <p:blipFill rotWithShape="1">
          <a:blip r:embed="rId5">
            <a:alphaModFix/>
          </a:blip>
          <a:srcRect l="19" r="9"/>
          <a:stretch/>
        </p:blipFill>
        <p:spPr>
          <a:xfrm>
            <a:off x="9109580" y="5108820"/>
            <a:ext cx="1414225" cy="795774"/>
          </a:xfrm>
          <a:prstGeom prst="rect">
            <a:avLst/>
          </a:prstGeom>
          <a:noFill/>
          <a:ln>
            <a:noFill/>
          </a:ln>
        </p:spPr>
      </p:pic>
      <p:pic>
        <p:nvPicPr>
          <p:cNvPr id="11" name="Shape 181" descr="apps-for-work-social-icon.png"/>
          <p:cNvPicPr preferRelativeResize="0"/>
          <p:nvPr/>
        </p:nvPicPr>
        <p:blipFill>
          <a:blip r:embed="rId6">
            <a:alphaModFix/>
          </a:blip>
          <a:stretch>
            <a:fillRect/>
          </a:stretch>
        </p:blipFill>
        <p:spPr>
          <a:xfrm rot="-957117">
            <a:off x="10157536" y="2892422"/>
            <a:ext cx="426969" cy="426961"/>
          </a:xfrm>
          <a:prstGeom prst="rect">
            <a:avLst/>
          </a:prstGeom>
          <a:noFill/>
          <a:ln>
            <a:noFill/>
          </a:ln>
        </p:spPr>
      </p:pic>
      <p:pic>
        <p:nvPicPr>
          <p:cNvPr id="12" name="Shape 182" descr="Google_Chrome_icon_(2011).svg.png"/>
          <p:cNvPicPr preferRelativeResize="0"/>
          <p:nvPr/>
        </p:nvPicPr>
        <p:blipFill>
          <a:blip r:embed="rId7">
            <a:alphaModFix/>
          </a:blip>
          <a:stretch>
            <a:fillRect/>
          </a:stretch>
        </p:blipFill>
        <p:spPr>
          <a:xfrm rot="-1198733">
            <a:off x="9677443" y="3214577"/>
            <a:ext cx="521403" cy="521403"/>
          </a:xfrm>
          <a:prstGeom prst="rect">
            <a:avLst/>
          </a:prstGeom>
          <a:noFill/>
          <a:ln>
            <a:noFill/>
          </a:ln>
        </p:spPr>
      </p:pic>
      <p:pic>
        <p:nvPicPr>
          <p:cNvPr id="13" name="Shape 183" descr="Daix6KET.png"/>
          <p:cNvPicPr preferRelativeResize="0"/>
          <p:nvPr/>
        </p:nvPicPr>
        <p:blipFill>
          <a:blip r:embed="rId8">
            <a:alphaModFix/>
          </a:blip>
          <a:stretch>
            <a:fillRect/>
          </a:stretch>
        </p:blipFill>
        <p:spPr>
          <a:xfrm>
            <a:off x="11109882" y="5108828"/>
            <a:ext cx="795774" cy="795774"/>
          </a:xfrm>
          <a:prstGeom prst="rect">
            <a:avLst/>
          </a:prstGeom>
          <a:noFill/>
          <a:ln>
            <a:noFill/>
          </a:ln>
        </p:spPr>
      </p:pic>
    </p:spTree>
    <p:extLst>
      <p:ext uri="{BB962C8B-B14F-4D97-AF65-F5344CB8AC3E}">
        <p14:creationId xmlns:p14="http://schemas.microsoft.com/office/powerpoint/2010/main" val="3020573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1199456" y="1988840"/>
            <a:ext cx="9721080" cy="3752648"/>
          </a:xfrm>
          <a:prstGeom prst="roundRect">
            <a:avLst>
              <a:gd name="adj" fmla="val 8594"/>
            </a:avLst>
          </a:prstGeom>
          <a:solidFill>
            <a:srgbClr val="FFFFFF">
              <a:shade val="85000"/>
            </a:srgbClr>
          </a:solidFill>
          <a:ln>
            <a:noFill/>
          </a:ln>
          <a:effectLst>
            <a:reflection blurRad="12700" stA="38000" endPos="6000" dist="5000" dir="5400000" sy="-100000" algn="bl" rotWithShape="0"/>
          </a:effectLst>
        </p:spPr>
      </p:pic>
      <mc:AlternateContent xmlns:mc="http://schemas.openxmlformats.org/markup-compatibility/2006" xmlns:p14="http://schemas.microsoft.com/office/powerpoint/2010/main">
        <mc:Choice Requires="p14">
          <p:contentPart p14:bwMode="auto" r:id="rId4">
            <p14:nvContentPartPr>
              <p14:cNvPr id="14" name="Cerneală 13"/>
              <p14:cNvContentPartPr/>
              <p14:nvPr/>
            </p14:nvContentPartPr>
            <p14:xfrm>
              <a:off x="13255298" y="1467402"/>
              <a:ext cx="360" cy="360"/>
            </p14:xfrm>
          </p:contentPart>
        </mc:Choice>
        <mc:Fallback xmlns="">
          <p:pic>
            <p:nvPicPr>
              <p:cNvPr id="14" name="Cerneală 13"/>
              <p:cNvPicPr/>
              <p:nvPr/>
            </p:nvPicPr>
            <p:blipFill>
              <a:blip r:embed="rId5"/>
              <a:stretch>
                <a:fillRect/>
              </a:stretch>
            </p:blipFill>
            <p:spPr>
              <a:xfrm>
                <a:off x="13243418" y="1455522"/>
                <a:ext cx="24120" cy="24120"/>
              </a:xfrm>
              <a:prstGeom prst="rect">
                <a:avLst/>
              </a:prstGeom>
            </p:spPr>
          </p:pic>
        </mc:Fallback>
      </mc:AlternateContent>
      <p:grpSp>
        <p:nvGrpSpPr>
          <p:cNvPr id="8" name="Grupare 7"/>
          <p:cNvGrpSpPr/>
          <p:nvPr/>
        </p:nvGrpSpPr>
        <p:grpSpPr>
          <a:xfrm>
            <a:off x="1496616" y="-27384"/>
            <a:ext cx="9144000" cy="1919401"/>
            <a:chOff x="-25964" y="2229693"/>
            <a:chExt cx="9144000" cy="1919401"/>
          </a:xfrm>
        </p:grpSpPr>
        <p:grpSp>
          <p:nvGrpSpPr>
            <p:cNvPr id="9" name="Grupare 8"/>
            <p:cNvGrpSpPr/>
            <p:nvPr/>
          </p:nvGrpSpPr>
          <p:grpSpPr>
            <a:xfrm>
              <a:off x="-25964" y="2229693"/>
              <a:ext cx="9144000" cy="1323543"/>
              <a:chOff x="-25964" y="2229693"/>
              <a:chExt cx="9144000" cy="1323543"/>
            </a:xfrm>
          </p:grpSpPr>
          <p:pic>
            <p:nvPicPr>
              <p:cNvPr id="11" name="Picture 4"/>
              <p:cNvPicPr>
                <a:picLocks noChangeAspect="1" noChangeArrowheads="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sharpenSoften amount="25000"/>
                        </a14:imgEffect>
                      </a14:imgLayer>
                    </a14:imgProps>
                  </a:ext>
                </a:extLst>
              </a:blip>
              <a:srcRect/>
              <a:stretch>
                <a:fillRect/>
              </a:stretch>
            </p:blipFill>
            <p:spPr bwMode="auto">
              <a:xfrm>
                <a:off x="-25964" y="2229693"/>
                <a:ext cx="9144000" cy="1323543"/>
              </a:xfrm>
              <a:prstGeom prst="rect">
                <a:avLst/>
              </a:prstGeom>
              <a:noFill/>
              <a:ln w="9525">
                <a:noFill/>
                <a:miter lim="800000"/>
                <a:headEnd/>
                <a:tailEnd/>
              </a:ln>
            </p:spPr>
          </p:pic>
          <p:pic>
            <p:nvPicPr>
              <p:cNvPr id="12" name="Picture 4"/>
              <p:cNvPicPr>
                <a:picLocks noChangeAspect="1" noChangeArrowheads="1"/>
              </p:cNvPicPr>
              <p:nvPr/>
            </p:nvPicPr>
            <p:blipFill rotWithShape="1">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sharpenSoften amount="25000"/>
                        </a14:imgEffect>
                      </a14:imgLayer>
                    </a14:imgProps>
                  </a:ext>
                </a:extLst>
              </a:blip>
              <a:srcRect l="72449" t="36712" r="18101"/>
              <a:stretch/>
            </p:blipFill>
            <p:spPr bwMode="auto">
              <a:xfrm>
                <a:off x="7525748" y="2707077"/>
                <a:ext cx="864096" cy="837649"/>
              </a:xfrm>
              <a:prstGeom prst="rect">
                <a:avLst/>
              </a:prstGeom>
              <a:noFill/>
              <a:ln w="9525">
                <a:noFill/>
                <a:miter lim="800000"/>
                <a:headEnd/>
                <a:tailEnd/>
              </a:ln>
            </p:spPr>
          </p:pic>
          <p:pic>
            <p:nvPicPr>
              <p:cNvPr id="13" name="Picture 4"/>
              <p:cNvPicPr>
                <a:picLocks noChangeAspect="1" noChangeArrowheads="1"/>
              </p:cNvPicPr>
              <p:nvPr/>
            </p:nvPicPr>
            <p:blipFill rotWithShape="1">
              <a:blip r:embed="rId8" cstate="print">
                <a:duotone>
                  <a:schemeClr val="bg2">
                    <a:shade val="45000"/>
                    <a:satMod val="135000"/>
                  </a:schemeClr>
                  <a:prstClr val="white"/>
                </a:duotone>
                <a:extLst>
                  <a:ext uri="{BEBA8EAE-BF5A-486C-A8C5-ECC9F3942E4B}">
                    <a14:imgProps xmlns:a14="http://schemas.microsoft.com/office/drawing/2010/main">
                      <a14:imgLayer r:embed="rId7">
                        <a14:imgEffect>
                          <a14:sharpenSoften amount="50000"/>
                        </a14:imgEffect>
                      </a14:imgLayer>
                    </a14:imgProps>
                  </a:ext>
                </a:extLst>
              </a:blip>
              <a:srcRect l="82838" t="36712" r="9287"/>
              <a:stretch/>
            </p:blipFill>
            <p:spPr bwMode="auto">
              <a:xfrm>
                <a:off x="6660232" y="2707077"/>
                <a:ext cx="720080" cy="837649"/>
              </a:xfrm>
              <a:prstGeom prst="rect">
                <a:avLst/>
              </a:prstGeom>
              <a:noFill/>
              <a:ln w="9525">
                <a:noFill/>
                <a:miter lim="800000"/>
                <a:headEnd/>
                <a:tailEnd/>
              </a:ln>
            </p:spPr>
          </p:pic>
        </p:grpSp>
        <p:pic>
          <p:nvPicPr>
            <p:cNvPr id="10"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Lst>
            </a:blip>
            <a:srcRect l="34065" r="61998" b="-41455"/>
            <a:stretch/>
          </p:blipFill>
          <p:spPr bwMode="auto">
            <a:xfrm>
              <a:off x="3091982" y="2276872"/>
              <a:ext cx="360040" cy="1872222"/>
            </a:xfrm>
            <a:prstGeom prst="rect">
              <a:avLst/>
            </a:prstGeom>
            <a:noFill/>
            <a:ln w="9525">
              <a:noFill/>
              <a:miter lim="800000"/>
              <a:headEnd/>
              <a:tailEnd/>
            </a:ln>
          </p:spPr>
        </p:pic>
      </p:grpSp>
      <p:pic>
        <p:nvPicPr>
          <p:cNvPr id="6" name="Picture 4">
            <a:hlinkClick r:id="rId9"/>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Lst>
          </a:blip>
          <a:srcRect l="7282" t="41455" r="84056" b="-41455"/>
          <a:stretch/>
        </p:blipFill>
        <p:spPr bwMode="auto">
          <a:xfrm>
            <a:off x="2207568" y="548681"/>
            <a:ext cx="792088" cy="132354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p:cNvPicPr>
            <a:picLocks noChangeAspect="1"/>
          </p:cNvPicPr>
          <p:nvPr/>
        </p:nvPicPr>
        <p:blipFill rotWithShape="1">
          <a:blip r:embed="rId3"/>
          <a:srcRect t="25225" r="51282" b="15672"/>
          <a:stretch/>
        </p:blipFill>
        <p:spPr>
          <a:xfrm>
            <a:off x="7660533" y="2332531"/>
            <a:ext cx="4104456" cy="1687169"/>
          </a:xfrm>
          <a:prstGeom prst="rect">
            <a:avLst/>
          </a:prstGeom>
        </p:spPr>
      </p:pic>
      <p:pic>
        <p:nvPicPr>
          <p:cNvPr id="5" name="Imagine 4"/>
          <p:cNvPicPr>
            <a:picLocks noChangeAspect="1"/>
          </p:cNvPicPr>
          <p:nvPr/>
        </p:nvPicPr>
        <p:blipFill rotWithShape="1">
          <a:blip r:embed="rId3"/>
          <a:srcRect l="51282" t="25225" r="4906" b="47600"/>
          <a:stretch/>
        </p:blipFill>
        <p:spPr>
          <a:xfrm>
            <a:off x="7961085" y="4005064"/>
            <a:ext cx="4111579" cy="864096"/>
          </a:xfrm>
          <a:prstGeom prst="rect">
            <a:avLst/>
          </a:prstGeom>
        </p:spPr>
      </p:pic>
      <p:pic>
        <p:nvPicPr>
          <p:cNvPr id="4" name="Imagine 3"/>
          <p:cNvPicPr>
            <a:picLocks noChangeAspect="1"/>
          </p:cNvPicPr>
          <p:nvPr/>
        </p:nvPicPr>
        <p:blipFill>
          <a:blip r:embed="rId4"/>
          <a:stretch>
            <a:fillRect/>
          </a:stretch>
        </p:blipFill>
        <p:spPr>
          <a:xfrm>
            <a:off x="407368" y="1844824"/>
            <a:ext cx="7236296" cy="3409981"/>
          </a:xfrm>
          <a:prstGeom prst="rect">
            <a:avLst/>
          </a:prstGeom>
        </p:spPr>
      </p:pic>
      <p:pic>
        <p:nvPicPr>
          <p:cNvPr id="6" name="Imagine 5"/>
          <p:cNvPicPr>
            <a:picLocks noChangeAspect="1"/>
          </p:cNvPicPr>
          <p:nvPr/>
        </p:nvPicPr>
        <p:blipFill rotWithShape="1">
          <a:blip r:embed="rId3"/>
          <a:srcRect t="1" r="49573" b="74774"/>
          <a:stretch/>
        </p:blipFill>
        <p:spPr>
          <a:xfrm>
            <a:off x="0" y="908720"/>
            <a:ext cx="4248472" cy="720080"/>
          </a:xfrm>
          <a:prstGeom prst="rect">
            <a:avLst/>
          </a:prstGeom>
        </p:spPr>
      </p:pic>
    </p:spTree>
    <p:extLst>
      <p:ext uri="{BB962C8B-B14F-4D97-AF65-F5344CB8AC3E}">
        <p14:creationId xmlns:p14="http://schemas.microsoft.com/office/powerpoint/2010/main" val="646602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p:cNvSpPr txBox="1"/>
          <p:nvPr/>
        </p:nvSpPr>
        <p:spPr>
          <a:xfrm>
            <a:off x="1487488" y="260648"/>
            <a:ext cx="8856984" cy="1077218"/>
          </a:xfrm>
          <a:prstGeom prst="rect">
            <a:avLst/>
          </a:prstGeom>
          <a:noFill/>
        </p:spPr>
        <p:txBody>
          <a:bodyPr wrap="square" rtlCol="0">
            <a:spAutoFit/>
          </a:bodyPr>
          <a:lstStyle/>
          <a:p>
            <a:pPr algn="just"/>
            <a:r>
              <a:rPr lang="ro-RO" sz="2400"/>
              <a:t>	</a:t>
            </a:r>
            <a:r>
              <a:rPr lang="ro-RO" sz="2000">
                <a:solidFill>
                  <a:srgbClr val="585858"/>
                </a:solidFill>
              </a:rPr>
              <a:t>Cu Hangouts poți începe un chat cu elevii sau colegii tăi, iar apoi vă puteți auzi și vedea într-o videoconferință. Totodată, puteți partaja ecranele PC-urilor pentru a colabora și pentru a urmări cu toții indicațiile.</a:t>
            </a:r>
            <a:endParaRPr lang="ro-RO" sz="2400">
              <a:solidFill>
                <a:srgbClr val="585858"/>
              </a:solidFill>
            </a:endParaRPr>
          </a:p>
        </p:txBody>
      </p:sp>
      <p:pic>
        <p:nvPicPr>
          <p:cNvPr id="7" name="Shape 100" descr="blur2.png"/>
          <p:cNvPicPr preferRelativeResize="0"/>
          <p:nvPr/>
        </p:nvPicPr>
        <p:blipFill>
          <a:blip r:embed="rId3">
            <a:alphaModFix/>
          </a:blip>
          <a:stretch>
            <a:fillRect/>
          </a:stretch>
        </p:blipFill>
        <p:spPr>
          <a:xfrm>
            <a:off x="1487488" y="1308522"/>
            <a:ext cx="9217024" cy="5144814"/>
          </a:xfrm>
          <a:prstGeom prst="rect">
            <a:avLst/>
          </a:prstGeom>
          <a:noFill/>
          <a:ln>
            <a:noFill/>
          </a:ln>
        </p:spPr>
      </p:pic>
    </p:spTree>
    <p:extLst>
      <p:ext uri="{BB962C8B-B14F-4D97-AF65-F5344CB8AC3E}">
        <p14:creationId xmlns:p14="http://schemas.microsoft.com/office/powerpoint/2010/main" val="74982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are 10"/>
          <p:cNvGrpSpPr/>
          <p:nvPr/>
        </p:nvGrpSpPr>
        <p:grpSpPr>
          <a:xfrm>
            <a:off x="1560512" y="-2569"/>
            <a:ext cx="9144000" cy="1919401"/>
            <a:chOff x="-25964" y="2229693"/>
            <a:chExt cx="9144000" cy="1919401"/>
          </a:xfrm>
        </p:grpSpPr>
        <p:grpSp>
          <p:nvGrpSpPr>
            <p:cNvPr id="12" name="Grupare 11"/>
            <p:cNvGrpSpPr/>
            <p:nvPr/>
          </p:nvGrpSpPr>
          <p:grpSpPr>
            <a:xfrm>
              <a:off x="-25964" y="2229693"/>
              <a:ext cx="9144000" cy="1343337"/>
              <a:chOff x="-25964" y="2229693"/>
              <a:chExt cx="9144000" cy="1343337"/>
            </a:xfrm>
          </p:grpSpPr>
          <p:pic>
            <p:nvPicPr>
              <p:cNvPr id="14" name="Picture 4"/>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sharpenSoften amount="25000"/>
                        </a14:imgEffect>
                      </a14:imgLayer>
                    </a14:imgProps>
                  </a:ext>
                </a:extLst>
              </a:blip>
              <a:srcRect/>
              <a:stretch>
                <a:fillRect/>
              </a:stretch>
            </p:blipFill>
            <p:spPr bwMode="auto">
              <a:xfrm>
                <a:off x="-25964" y="2229693"/>
                <a:ext cx="9144000" cy="1323543"/>
              </a:xfrm>
              <a:prstGeom prst="rect">
                <a:avLst/>
              </a:prstGeom>
              <a:noFill/>
              <a:ln w="9525">
                <a:noFill/>
                <a:miter lim="800000"/>
                <a:headEnd/>
                <a:tailEnd/>
              </a:ln>
            </p:spPr>
          </p:pic>
          <p:pic>
            <p:nvPicPr>
              <p:cNvPr id="15" name="Picture 4"/>
              <p:cNvPicPr>
                <a:picLocks noChangeAspect="1" noChangeArrowheads="1"/>
              </p:cNvPicPr>
              <p:nvPr/>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sharpenSoften amount="25000"/>
                        </a14:imgEffect>
                      </a14:imgLayer>
                    </a14:imgProps>
                  </a:ext>
                </a:extLst>
              </a:blip>
              <a:srcRect l="72449" t="36712" r="18101"/>
              <a:stretch/>
            </p:blipFill>
            <p:spPr bwMode="auto">
              <a:xfrm>
                <a:off x="7472402" y="2735381"/>
                <a:ext cx="864096" cy="837649"/>
              </a:xfrm>
              <a:prstGeom prst="rect">
                <a:avLst/>
              </a:prstGeom>
              <a:noFill/>
              <a:ln w="9525">
                <a:noFill/>
                <a:miter lim="800000"/>
                <a:headEnd/>
                <a:tailEnd/>
              </a:ln>
            </p:spPr>
          </p:pic>
          <p:pic>
            <p:nvPicPr>
              <p:cNvPr id="16" name="Picture 4"/>
              <p:cNvPicPr>
                <a:picLocks noChangeAspect="1" noChangeArrowheads="1"/>
              </p:cNvPicPr>
              <p:nvPr/>
            </p:nvPicPr>
            <p:blipFill rotWithShape="1">
              <a:blip r:embed="rId7" cstate="print">
                <a:duotone>
                  <a:schemeClr val="bg2">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Lst>
              </a:blip>
              <a:srcRect l="82838" t="36712" r="9287"/>
              <a:stretch/>
            </p:blipFill>
            <p:spPr bwMode="auto">
              <a:xfrm>
                <a:off x="6660232" y="2735381"/>
                <a:ext cx="720080" cy="837649"/>
              </a:xfrm>
              <a:prstGeom prst="rect">
                <a:avLst/>
              </a:prstGeom>
              <a:noFill/>
              <a:ln w="9525">
                <a:noFill/>
                <a:miter lim="800000"/>
                <a:headEnd/>
                <a:tailEnd/>
              </a:ln>
            </p:spPr>
          </p:pic>
        </p:grpSp>
        <p:pic>
          <p:nvPicPr>
            <p:cNvPr id="13"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Lst>
            </a:blip>
            <a:srcRect l="34065" r="61998" b="-41455"/>
            <a:stretch/>
          </p:blipFill>
          <p:spPr bwMode="auto">
            <a:xfrm>
              <a:off x="3091982" y="2276872"/>
              <a:ext cx="360040" cy="1872222"/>
            </a:xfrm>
            <a:prstGeom prst="rect">
              <a:avLst/>
            </a:prstGeom>
            <a:noFill/>
            <a:ln w="9525">
              <a:noFill/>
              <a:miter lim="800000"/>
              <a:headEnd/>
              <a:tailEnd/>
            </a:ln>
          </p:spPr>
        </p:pic>
      </p:grpSp>
      <p:pic>
        <p:nvPicPr>
          <p:cNvPr id="6" name="AAC353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182516" y="1661914"/>
            <a:ext cx="3725128" cy="2703190"/>
          </a:xfrm>
          <a:prstGeom prst="rect">
            <a:avLst/>
          </a:prstGeom>
        </p:spPr>
      </p:pic>
      <p:sp>
        <p:nvSpPr>
          <p:cNvPr id="7" name="CasetăText 6"/>
          <p:cNvSpPr txBox="1"/>
          <p:nvPr/>
        </p:nvSpPr>
        <p:spPr>
          <a:xfrm>
            <a:off x="3242040" y="4581128"/>
            <a:ext cx="5400600" cy="1477328"/>
          </a:xfrm>
          <a:prstGeom prst="rect">
            <a:avLst/>
          </a:prstGeom>
          <a:noFill/>
        </p:spPr>
        <p:txBody>
          <a:bodyPr wrap="square" rtlCol="0">
            <a:spAutoFit/>
          </a:bodyPr>
          <a:lstStyle/>
          <a:p>
            <a:pPr algn="ctr"/>
            <a:r>
              <a:rPr lang="ro-RO" b="1">
                <a:solidFill>
                  <a:schemeClr val="tx1">
                    <a:lumMod val="65000"/>
                    <a:lumOff val="35000"/>
                  </a:schemeClr>
                </a:solidFill>
              </a:rPr>
              <a:t>Google Calendar</a:t>
            </a:r>
            <a:r>
              <a:rPr lang="ro-RO">
                <a:solidFill>
                  <a:schemeClr val="tx1">
                    <a:lumMod val="65000"/>
                    <a:lumOff val="35000"/>
                  </a:schemeClr>
                </a:solidFill>
              </a:rPr>
              <a:t> permite organizarea orarului și accesarea calendarelor comune, lansând rapid invitații pentru colegi sau accesând orarul evenimentelor din întreaga școală.</a:t>
            </a:r>
          </a:p>
          <a:p>
            <a:pPr algn="just"/>
            <a:endParaRPr lang="ro-RO">
              <a:solidFill>
                <a:srgbClr val="979797"/>
              </a:solidFill>
            </a:endParaRPr>
          </a:p>
        </p:txBody>
      </p:sp>
      <p:pic>
        <p:nvPicPr>
          <p:cNvPr id="9" name="Picture 4">
            <a:hlinkClick r:id="rId9"/>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Lst>
          </a:blip>
          <a:srcRect l="16732" t="41455" r="74606" b="-41455"/>
          <a:stretch/>
        </p:blipFill>
        <p:spPr bwMode="auto">
          <a:xfrm>
            <a:off x="3071664" y="548681"/>
            <a:ext cx="792088" cy="13235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3189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s://3.bp.blogspot.com/-srwttFMGulY/VwPgujyhdNI/AAAAAAAAEU0/h5dxUUEzlOkJoghGficga6a0MsWCkK4ZA/w426-h255-p/image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63689" y="-171400"/>
            <a:ext cx="2873836" cy="172025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ine 6"/>
          <p:cNvPicPr>
            <a:picLocks noChangeAspect="1"/>
          </p:cNvPicPr>
          <p:nvPr/>
        </p:nvPicPr>
        <p:blipFill>
          <a:blip r:embed="rId4"/>
          <a:stretch>
            <a:fillRect/>
          </a:stretch>
        </p:blipFill>
        <p:spPr>
          <a:xfrm>
            <a:off x="1524001" y="-18662"/>
            <a:ext cx="2464033" cy="4437112"/>
          </a:xfrm>
          <a:prstGeom prst="rect">
            <a:avLst/>
          </a:prstGeom>
        </p:spPr>
      </p:pic>
      <p:pic>
        <p:nvPicPr>
          <p:cNvPr id="4" name="Imagine 3"/>
          <p:cNvPicPr>
            <a:picLocks noChangeAspect="1"/>
          </p:cNvPicPr>
          <p:nvPr/>
        </p:nvPicPr>
        <p:blipFill rotWithShape="1">
          <a:blip r:embed="rId5"/>
          <a:srcRect t="8540"/>
          <a:stretch/>
        </p:blipFill>
        <p:spPr>
          <a:xfrm>
            <a:off x="2999656" y="1521365"/>
            <a:ext cx="7416824" cy="4859963"/>
          </a:xfrm>
          <a:prstGeom prst="rect">
            <a:avLst/>
          </a:prstGeom>
          <a:ln>
            <a:solidFill>
              <a:schemeClr val="tx1"/>
            </a:solidFill>
          </a:ln>
          <a:effectLst>
            <a:outerShdw blurRad="292100" dist="139700" dir="2700000" algn="tl" rotWithShape="0">
              <a:srgbClr val="333333">
                <a:alpha val="65000"/>
              </a:srgbClr>
            </a:outerShdw>
          </a:effectLst>
        </p:spPr>
      </p:pic>
      <p:sp>
        <p:nvSpPr>
          <p:cNvPr id="8" name="Dreptunghi 7"/>
          <p:cNvSpPr/>
          <p:nvPr/>
        </p:nvSpPr>
        <p:spPr>
          <a:xfrm>
            <a:off x="1775520" y="1556792"/>
            <a:ext cx="1152000"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2346519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p:cNvPicPr>
            <a:picLocks noChangeAspect="1"/>
          </p:cNvPicPr>
          <p:nvPr/>
        </p:nvPicPr>
        <p:blipFill>
          <a:blip r:embed="rId3"/>
          <a:stretch>
            <a:fillRect/>
          </a:stretch>
        </p:blipFill>
        <p:spPr>
          <a:xfrm>
            <a:off x="1847528" y="116632"/>
            <a:ext cx="8712968" cy="62582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28134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are 8"/>
          <p:cNvGrpSpPr/>
          <p:nvPr/>
        </p:nvGrpSpPr>
        <p:grpSpPr>
          <a:xfrm>
            <a:off x="1524000" y="30926"/>
            <a:ext cx="9144000" cy="1885907"/>
            <a:chOff x="-25964" y="2263187"/>
            <a:chExt cx="9144000" cy="1885907"/>
          </a:xfrm>
        </p:grpSpPr>
        <p:grpSp>
          <p:nvGrpSpPr>
            <p:cNvPr id="11" name="Grupare 10"/>
            <p:cNvGrpSpPr/>
            <p:nvPr/>
          </p:nvGrpSpPr>
          <p:grpSpPr>
            <a:xfrm>
              <a:off x="-25964" y="2263187"/>
              <a:ext cx="9144000" cy="1323543"/>
              <a:chOff x="-25964" y="2263187"/>
              <a:chExt cx="9144000" cy="1323543"/>
            </a:xfrm>
          </p:grpSpPr>
          <p:pic>
            <p:nvPicPr>
              <p:cNvPr id="15" name="Picture 4"/>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25964" y="2263187"/>
                <a:ext cx="9144000" cy="1323543"/>
              </a:xfrm>
              <a:prstGeom prst="rect">
                <a:avLst/>
              </a:prstGeom>
              <a:noFill/>
              <a:ln w="9525">
                <a:noFill/>
                <a:miter lim="800000"/>
                <a:headEnd/>
                <a:tailEnd/>
              </a:ln>
            </p:spPr>
          </p:pic>
          <p:pic>
            <p:nvPicPr>
              <p:cNvPr id="16" name="Picture 4"/>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Lst>
              </a:blip>
              <a:srcRect l="72449" t="36712" r="18101"/>
              <a:stretch/>
            </p:blipFill>
            <p:spPr bwMode="auto">
              <a:xfrm>
                <a:off x="7472402" y="2735381"/>
                <a:ext cx="864096" cy="837649"/>
              </a:xfrm>
              <a:prstGeom prst="rect">
                <a:avLst/>
              </a:prstGeom>
              <a:noFill/>
              <a:ln w="9525">
                <a:noFill/>
                <a:miter lim="800000"/>
                <a:headEnd/>
                <a:tailEnd/>
              </a:ln>
            </p:spPr>
          </p:pic>
          <p:pic>
            <p:nvPicPr>
              <p:cNvPr id="17" name="Picture 4"/>
              <p:cNvPicPr>
                <a:picLocks noChangeAspect="1" noChangeArrowheads="1"/>
              </p:cNvPicPr>
              <p:nvPr/>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Lst>
              </a:blip>
              <a:srcRect l="82838" t="36712" r="9287"/>
              <a:stretch/>
            </p:blipFill>
            <p:spPr bwMode="auto">
              <a:xfrm>
                <a:off x="6660232" y="2735381"/>
                <a:ext cx="720080" cy="837649"/>
              </a:xfrm>
              <a:prstGeom prst="rect">
                <a:avLst/>
              </a:prstGeom>
              <a:noFill/>
              <a:ln w="9525">
                <a:noFill/>
                <a:miter lim="800000"/>
                <a:headEnd/>
                <a:tailEnd/>
              </a:ln>
            </p:spPr>
          </p:pic>
        </p:grpSp>
        <p:pic>
          <p:nvPicPr>
            <p:cNvPr id="14"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34065" r="61998" b="-41455"/>
            <a:stretch/>
          </p:blipFill>
          <p:spPr bwMode="auto">
            <a:xfrm>
              <a:off x="3091982" y="2276872"/>
              <a:ext cx="360040" cy="1872222"/>
            </a:xfrm>
            <a:prstGeom prst="rect">
              <a:avLst/>
            </a:prstGeom>
            <a:noFill/>
            <a:ln w="9525">
              <a:noFill/>
              <a:miter lim="800000"/>
              <a:headEnd/>
              <a:tailEnd/>
            </a:ln>
          </p:spPr>
        </p:pic>
      </p:grpSp>
      <p:sp>
        <p:nvSpPr>
          <p:cNvPr id="12" name="CasetăText 11"/>
          <p:cNvSpPr txBox="1"/>
          <p:nvPr/>
        </p:nvSpPr>
        <p:spPr>
          <a:xfrm>
            <a:off x="1991544" y="2132855"/>
            <a:ext cx="8568952" cy="2677656"/>
          </a:xfrm>
          <a:prstGeom prst="rect">
            <a:avLst/>
          </a:prstGeom>
          <a:noFill/>
        </p:spPr>
        <p:txBody>
          <a:bodyPr wrap="square" rtlCol="0">
            <a:spAutoFit/>
          </a:bodyPr>
          <a:lstStyle/>
          <a:p>
            <a:r>
              <a:rPr lang="ro-RO" sz="2400" b="1"/>
              <a:t>Lasă-te în voia pasiunilor pe </a:t>
            </a:r>
          </a:p>
          <a:p>
            <a:endParaRPr lang="ro-RO" sz="2400"/>
          </a:p>
          <a:p>
            <a:r>
              <a:rPr lang="ro-RO" sz="2400">
                <a:solidFill>
                  <a:srgbClr val="979797"/>
                </a:solidFill>
              </a:rPr>
              <a:t>• Explorează ceea ce te interesează</a:t>
            </a:r>
            <a:br>
              <a:rPr lang="ro-RO" sz="2400">
                <a:solidFill>
                  <a:srgbClr val="979797"/>
                </a:solidFill>
              </a:rPr>
            </a:br>
            <a:r>
              <a:rPr lang="ro-RO" sz="2400">
                <a:solidFill>
                  <a:srgbClr val="979797"/>
                </a:solidFill>
              </a:rPr>
              <a:t>• Grupează postările după subiect folosind Colecțiile</a:t>
            </a:r>
            <a:br>
              <a:rPr lang="ro-RO" sz="2400">
                <a:solidFill>
                  <a:srgbClr val="979797"/>
                </a:solidFill>
              </a:rPr>
            </a:br>
            <a:r>
              <a:rPr lang="ro-RO" sz="2400">
                <a:solidFill>
                  <a:srgbClr val="979797"/>
                </a:solidFill>
              </a:rPr>
              <a:t>• Înscrie-te în comunități create în jurul celor mai diverse subiecte</a:t>
            </a:r>
            <a:br>
              <a:rPr lang="ro-RO" sz="2400">
                <a:solidFill>
                  <a:srgbClr val="979797"/>
                </a:solidFill>
              </a:rPr>
            </a:br>
            <a:r>
              <a:rPr lang="ro-RO" sz="2400">
                <a:solidFill>
                  <a:srgbClr val="979797"/>
                </a:solidFill>
              </a:rPr>
              <a:t>• Intră în legătură cu persoane pasionate de aceleași lucruri</a:t>
            </a:r>
          </a:p>
          <a:p>
            <a:endParaRPr lang="ro-RO" sz="2400"/>
          </a:p>
        </p:txBody>
      </p:sp>
      <p:pic>
        <p:nvPicPr>
          <p:cNvPr id="13" name="Imagine 12"/>
          <p:cNvPicPr>
            <a:picLocks noChangeAspect="1"/>
          </p:cNvPicPr>
          <p:nvPr/>
        </p:nvPicPr>
        <p:blipFill rotWithShape="1">
          <a:blip r:embed="rId6"/>
          <a:srcRect b="59064"/>
          <a:stretch/>
        </p:blipFill>
        <p:spPr>
          <a:xfrm>
            <a:off x="5591944" y="2132857"/>
            <a:ext cx="1692188" cy="504056"/>
          </a:xfrm>
          <a:prstGeom prst="rect">
            <a:avLst/>
          </a:prstGeom>
        </p:spPr>
      </p:pic>
      <p:pic>
        <p:nvPicPr>
          <p:cNvPr id="10" name="Picture 5">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9656" y="4707004"/>
            <a:ext cx="5972770" cy="16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hlinkClick r:id="rId9"/>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25394" t="41455" r="66731" b="-41455"/>
          <a:stretch/>
        </p:blipFill>
        <p:spPr bwMode="auto">
          <a:xfrm>
            <a:off x="3863752" y="548681"/>
            <a:ext cx="720080" cy="13235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6445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ine 7"/>
          <p:cNvPicPr>
            <a:picLocks noChangeAspect="1"/>
          </p:cNvPicPr>
          <p:nvPr/>
        </p:nvPicPr>
        <p:blipFill>
          <a:blip r:embed="rId3"/>
          <a:stretch>
            <a:fillRect/>
          </a:stretch>
        </p:blipFill>
        <p:spPr>
          <a:xfrm>
            <a:off x="1343472" y="267067"/>
            <a:ext cx="1691680" cy="1040587"/>
          </a:xfrm>
          <a:prstGeom prst="rect">
            <a:avLst/>
          </a:prstGeom>
        </p:spPr>
      </p:pic>
      <p:pic>
        <p:nvPicPr>
          <p:cNvPr id="5" name="Picture 2" descr="https://lh3.googleusercontent.com/-lEHXZ5Oo7Bk/AAAAAAAAAAI/AAAAAAAAABk/C2oJfgOiXc4/s265-c-k-no/photo.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1816" y="0"/>
            <a:ext cx="1570248" cy="15702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2.bp.blogspot.com/-k-8dYurjGJU/U5jk_ok-i0I/AAAAAAAAnq0/ck32pyF0I6Y/s1600/1.png">
            <a:hlinkClick r:id="rId4"/>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a:stretch/>
        </p:blipFill>
        <p:spPr bwMode="auto">
          <a:xfrm>
            <a:off x="8400256" y="45850"/>
            <a:ext cx="1436848" cy="146053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are 3"/>
          <p:cNvGrpSpPr/>
          <p:nvPr/>
        </p:nvGrpSpPr>
        <p:grpSpPr>
          <a:xfrm>
            <a:off x="2281232" y="1484784"/>
            <a:ext cx="7488832" cy="4878117"/>
            <a:chOff x="757232" y="1743441"/>
            <a:chExt cx="7488832" cy="4878117"/>
          </a:xfrm>
        </p:grpSpPr>
        <p:pic>
          <p:nvPicPr>
            <p:cNvPr id="6" name="Imagine 5">
              <a:hlinkClick r:id="rId4"/>
            </p:cNvPr>
            <p:cNvPicPr>
              <a:picLocks noChangeAspect="1"/>
            </p:cNvPicPr>
            <p:nvPr/>
          </p:nvPicPr>
          <p:blipFill rotWithShape="1">
            <a:blip r:embed="rId7"/>
            <a:srcRect l="20339"/>
            <a:stretch/>
          </p:blipFill>
          <p:spPr>
            <a:xfrm>
              <a:off x="757232" y="1743441"/>
              <a:ext cx="7488832" cy="4878117"/>
            </a:xfrm>
            <a:prstGeom prst="rect">
              <a:avLst/>
            </a:prstGeom>
            <a:ln>
              <a:noFill/>
            </a:ln>
            <a:effectLst>
              <a:outerShdw blurRad="190500" algn="tl" rotWithShape="0">
                <a:srgbClr val="000000">
                  <a:alpha val="70000"/>
                </a:srgbClr>
              </a:outerShdw>
            </a:effectLst>
          </p:spPr>
        </p:pic>
        <p:sp>
          <p:nvSpPr>
            <p:cNvPr id="3" name="Dreptunghi 2"/>
            <p:cNvSpPr/>
            <p:nvPr/>
          </p:nvSpPr>
          <p:spPr>
            <a:xfrm>
              <a:off x="1110647" y="2060848"/>
              <a:ext cx="1110647" cy="286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 name="CasetăText 1"/>
            <p:cNvSpPr txBox="1"/>
            <p:nvPr/>
          </p:nvSpPr>
          <p:spPr>
            <a:xfrm>
              <a:off x="1043608" y="1991162"/>
              <a:ext cx="3672408" cy="861774"/>
            </a:xfrm>
            <a:prstGeom prst="rect">
              <a:avLst/>
            </a:prstGeom>
            <a:noFill/>
          </p:spPr>
          <p:txBody>
            <a:bodyPr wrap="square" rtlCol="0">
              <a:spAutoFit/>
            </a:bodyPr>
            <a:lstStyle/>
            <a:p>
              <a:r>
                <a:rPr lang="ro-RO" sz="1600"/>
                <a:t>Descoperiți. Schimbați idei. </a:t>
              </a:r>
            </a:p>
            <a:p>
              <a:r>
                <a:rPr lang="ro-RO" sz="1600"/>
                <a:t>Fiți o sursă de inspirație. Îndrumați.</a:t>
              </a:r>
            </a:p>
            <a:p>
              <a:endParaRPr lang="ro-RO" sz="1600"/>
            </a:p>
          </p:txBody>
        </p:sp>
      </p:grpSp>
    </p:spTree>
    <p:extLst>
      <p:ext uri="{BB962C8B-B14F-4D97-AF65-F5344CB8AC3E}">
        <p14:creationId xmlns:p14="http://schemas.microsoft.com/office/powerpoint/2010/main" val="2782926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are 16"/>
          <p:cNvGrpSpPr/>
          <p:nvPr/>
        </p:nvGrpSpPr>
        <p:grpSpPr>
          <a:xfrm>
            <a:off x="1524000" y="30926"/>
            <a:ext cx="9144000" cy="1885907"/>
            <a:chOff x="-25964" y="2263187"/>
            <a:chExt cx="9144000" cy="1885907"/>
          </a:xfrm>
        </p:grpSpPr>
        <p:grpSp>
          <p:nvGrpSpPr>
            <p:cNvPr id="18" name="Grupare 17"/>
            <p:cNvGrpSpPr/>
            <p:nvPr/>
          </p:nvGrpSpPr>
          <p:grpSpPr>
            <a:xfrm>
              <a:off x="-25964" y="2263187"/>
              <a:ext cx="9144000" cy="1323543"/>
              <a:chOff x="-25964" y="2263187"/>
              <a:chExt cx="9144000" cy="1323543"/>
            </a:xfrm>
          </p:grpSpPr>
          <p:pic>
            <p:nvPicPr>
              <p:cNvPr id="20" name="Picture 4"/>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25964" y="2263187"/>
                <a:ext cx="9144000" cy="1323543"/>
              </a:xfrm>
              <a:prstGeom prst="rect">
                <a:avLst/>
              </a:prstGeom>
              <a:noFill/>
              <a:ln w="9525">
                <a:noFill/>
                <a:miter lim="800000"/>
                <a:headEnd/>
                <a:tailEnd/>
              </a:ln>
            </p:spPr>
          </p:pic>
          <p:pic>
            <p:nvPicPr>
              <p:cNvPr id="21" name="Picture 4"/>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Lst>
              </a:blip>
              <a:srcRect l="72449" t="36712" r="18101"/>
              <a:stretch/>
            </p:blipFill>
            <p:spPr bwMode="auto">
              <a:xfrm>
                <a:off x="7472402" y="2736262"/>
                <a:ext cx="864096" cy="837649"/>
              </a:xfrm>
              <a:prstGeom prst="rect">
                <a:avLst/>
              </a:prstGeom>
              <a:noFill/>
              <a:ln w="9525">
                <a:noFill/>
                <a:miter lim="800000"/>
                <a:headEnd/>
                <a:tailEnd/>
              </a:ln>
            </p:spPr>
          </p:pic>
          <p:pic>
            <p:nvPicPr>
              <p:cNvPr id="22" name="Picture 4"/>
              <p:cNvPicPr>
                <a:picLocks noChangeAspect="1" noChangeArrowheads="1"/>
              </p:cNvPicPr>
              <p:nvPr/>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Lst>
              </a:blip>
              <a:srcRect l="82838" t="36712" r="9287"/>
              <a:stretch/>
            </p:blipFill>
            <p:spPr bwMode="auto">
              <a:xfrm>
                <a:off x="6660232" y="2736262"/>
                <a:ext cx="720080" cy="837649"/>
              </a:xfrm>
              <a:prstGeom prst="rect">
                <a:avLst/>
              </a:prstGeom>
              <a:noFill/>
              <a:ln w="9525">
                <a:noFill/>
                <a:miter lim="800000"/>
                <a:headEnd/>
                <a:tailEnd/>
              </a:ln>
            </p:spPr>
          </p:pic>
        </p:grpSp>
        <p:pic>
          <p:nvPicPr>
            <p:cNvPr id="19"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34065" r="61998" b="-41455"/>
            <a:stretch/>
          </p:blipFill>
          <p:spPr bwMode="auto">
            <a:xfrm>
              <a:off x="3091982" y="2276872"/>
              <a:ext cx="360040" cy="1872222"/>
            </a:xfrm>
            <a:prstGeom prst="rect">
              <a:avLst/>
            </a:prstGeom>
            <a:noFill/>
            <a:ln w="9525">
              <a:noFill/>
              <a:miter lim="800000"/>
              <a:headEnd/>
              <a:tailEnd/>
            </a:ln>
          </p:spPr>
        </p:pic>
      </p:grpSp>
      <p:pic>
        <p:nvPicPr>
          <p:cNvPr id="15363" name="Picture 3"/>
          <p:cNvPicPr>
            <a:picLocks noChangeAspect="1" noChangeArrowheads="1"/>
          </p:cNvPicPr>
          <p:nvPr/>
        </p:nvPicPr>
        <p:blipFill>
          <a:blip r:embed="rId6" cstate="print"/>
          <a:srcRect/>
          <a:stretch>
            <a:fillRect/>
          </a:stretch>
        </p:blipFill>
        <p:spPr bwMode="auto">
          <a:xfrm>
            <a:off x="1343473" y="1916833"/>
            <a:ext cx="9396535" cy="3367627"/>
          </a:xfrm>
          <a:prstGeom prst="rect">
            <a:avLst/>
          </a:prstGeom>
          <a:ln>
            <a:noFill/>
          </a:ln>
          <a:effectLst>
            <a:outerShdw blurRad="190500" algn="tl" rotWithShape="0">
              <a:srgbClr val="000000">
                <a:alpha val="70000"/>
              </a:srgbClr>
            </a:outerShdw>
          </a:effectLst>
        </p:spPr>
      </p:pic>
      <p:pic>
        <p:nvPicPr>
          <p:cNvPr id="8" name="Picture 4">
            <a:hlinkClick r:id="rId7"/>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37205" t="41454" r="54133" b="2"/>
          <a:stretch/>
        </p:blipFill>
        <p:spPr bwMode="auto">
          <a:xfrm>
            <a:off x="4943872" y="548681"/>
            <a:ext cx="792088" cy="77486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4512"/>
          <a:stretch/>
        </p:blipFill>
        <p:spPr>
          <a:xfrm>
            <a:off x="5735960" y="548680"/>
            <a:ext cx="4856906" cy="4241840"/>
          </a:xfrm>
          <a:prstGeom prst="rect">
            <a:avLst/>
          </a:prstGeom>
        </p:spPr>
      </p:pic>
      <p:pic>
        <p:nvPicPr>
          <p:cNvPr id="15362" name="Picture 2" descr="http://slinky.me/uploads/pic/8/slinky_me_546318bbd67ed.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99456" y="1466783"/>
            <a:ext cx="3960440" cy="297033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ine 4"/>
          <p:cNvPicPr>
            <a:picLocks noChangeAspect="1"/>
          </p:cNvPicPr>
          <p:nvPr/>
        </p:nvPicPr>
        <p:blipFill>
          <a:blip r:embed="rId6"/>
          <a:stretch>
            <a:fillRect/>
          </a:stretch>
        </p:blipFill>
        <p:spPr>
          <a:xfrm>
            <a:off x="2274218" y="4437113"/>
            <a:ext cx="1733550" cy="485775"/>
          </a:xfrm>
          <a:prstGeom prst="rect">
            <a:avLst/>
          </a:prstGeom>
        </p:spPr>
      </p:pic>
      <p:pic>
        <p:nvPicPr>
          <p:cNvPr id="6" name="Imagine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52244" b="36146"/>
          <a:stretch/>
        </p:blipFill>
        <p:spPr>
          <a:xfrm>
            <a:off x="5788149" y="3314356"/>
            <a:ext cx="4856906" cy="576064"/>
          </a:xfrm>
          <a:prstGeom prst="rect">
            <a:avLst/>
          </a:prstGeom>
        </p:spPr>
      </p:pic>
      <p:pic>
        <p:nvPicPr>
          <p:cNvPr id="7" name="Imagine 6"/>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87073"/>
          <a:stretch/>
        </p:blipFill>
        <p:spPr>
          <a:xfrm>
            <a:off x="5751645" y="2348880"/>
            <a:ext cx="4856906" cy="641440"/>
          </a:xfrm>
          <a:prstGeom prst="rect">
            <a:avLst/>
          </a:prstGeom>
        </p:spPr>
      </p:pic>
      <p:pic>
        <p:nvPicPr>
          <p:cNvPr id="8" name="Imagine 7"/>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509" b="83369"/>
          <a:stretch/>
        </p:blipFill>
        <p:spPr>
          <a:xfrm>
            <a:off x="5827787" y="4214456"/>
            <a:ext cx="4856906" cy="900100"/>
          </a:xfrm>
          <a:prstGeom prst="rect">
            <a:avLst/>
          </a:prstGeom>
        </p:spPr>
      </p:pic>
      <p:pic>
        <p:nvPicPr>
          <p:cNvPr id="9" name="Imagine 8">
            <a:hlinkClick r:id="rId7"/>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70033" b="16918"/>
          <a:stretch/>
        </p:blipFill>
        <p:spPr>
          <a:xfrm>
            <a:off x="5827787" y="5123264"/>
            <a:ext cx="4856906" cy="647491"/>
          </a:xfrm>
          <a:prstGeom prst="rect">
            <a:avLst/>
          </a:prstGeom>
        </p:spPr>
      </p:pic>
    </p:spTree>
    <p:extLst>
      <p:ext uri="{BB962C8B-B14F-4D97-AF65-F5344CB8AC3E}">
        <p14:creationId xmlns:p14="http://schemas.microsoft.com/office/powerpoint/2010/main" val="2515783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155867" y="103933"/>
            <a:ext cx="11861200" cy="545600"/>
          </a:xfrm>
          <a:prstGeom prst="rect">
            <a:avLst/>
          </a:prstGeom>
        </p:spPr>
        <p:txBody>
          <a:bodyPr vert="horz" lIns="121900" tIns="121900" rIns="121900" bIns="121900" rtlCol="0" anchor="ctr" anchorCtr="0">
            <a:noAutofit/>
          </a:bodyPr>
          <a:lstStyle/>
          <a:p>
            <a:r>
              <a:rPr lang="ro-RO">
                <a:solidFill>
                  <a:schemeClr val="bg1"/>
                </a:solidFill>
              </a:rPr>
              <a:t>Despre mine</a:t>
            </a:r>
            <a:endParaRPr lang="en"/>
          </a:p>
        </p:txBody>
      </p:sp>
      <p:sp>
        <p:nvSpPr>
          <p:cNvPr id="4" name="Shape 92"/>
          <p:cNvSpPr txBox="1">
            <a:spLocks noGrp="1"/>
          </p:cNvSpPr>
          <p:nvPr>
            <p:ph type="body" idx="1"/>
          </p:nvPr>
        </p:nvSpPr>
        <p:spPr>
          <a:xfrm>
            <a:off x="479376" y="1129816"/>
            <a:ext cx="9793088" cy="4967700"/>
          </a:xfrm>
          <a:prstGeom prst="rect">
            <a:avLst/>
          </a:prstGeom>
        </p:spPr>
        <p:txBody>
          <a:bodyPr vert="horz" lIns="91425" tIns="91425" rIns="91425" bIns="91425" rtlCol="0" anchor="t" anchorCtr="0">
            <a:noAutofit/>
          </a:bodyPr>
          <a:lstStyle/>
          <a:p>
            <a:pPr>
              <a:buNone/>
            </a:pPr>
            <a:endParaRPr sz="1400" dirty="0">
              <a:solidFill>
                <a:srgbClr val="737373"/>
              </a:solidFill>
              <a:latin typeface="Arial" panose="020B0604020202020204" pitchFamily="34" charset="0"/>
              <a:cs typeface="Arial" panose="020B0604020202020204" pitchFamily="34" charset="0"/>
            </a:endParaRPr>
          </a:p>
          <a:p>
            <a:pPr marL="457200" indent="-381000">
              <a:lnSpc>
                <a:spcPct val="150000"/>
              </a:lnSpc>
              <a:buSzPct val="100000"/>
              <a:buFont typeface="Wingdings" panose="05000000000000000000" pitchFamily="2" charset="2"/>
              <a:buChar char="§"/>
            </a:pPr>
            <a:r>
              <a:rPr lang="ro-RO" sz="1500" dirty="0">
                <a:solidFill>
                  <a:srgbClr val="737373"/>
                </a:solidFill>
                <a:latin typeface="Arial" panose="020B0604020202020204" pitchFamily="34" charset="0"/>
                <a:cs typeface="Arial" panose="020B0604020202020204" pitchFamily="34" charset="0"/>
              </a:rPr>
              <a:t>Formator certificat Google for </a:t>
            </a:r>
            <a:r>
              <a:rPr lang="ro-RO" sz="1500" dirty="0" err="1">
                <a:solidFill>
                  <a:srgbClr val="737373"/>
                </a:solidFill>
                <a:latin typeface="Arial" panose="020B0604020202020204" pitchFamily="34" charset="0"/>
                <a:cs typeface="Arial" panose="020B0604020202020204" pitchFamily="34" charset="0"/>
              </a:rPr>
              <a:t>Education</a:t>
            </a:r>
            <a:endParaRPr lang="ro-RO" sz="1500" dirty="0">
              <a:solidFill>
                <a:srgbClr val="737373"/>
              </a:solidFill>
              <a:latin typeface="Arial" panose="020B0604020202020204" pitchFamily="34" charset="0"/>
              <a:cs typeface="Arial" panose="020B0604020202020204" pitchFamily="34" charset="0"/>
            </a:endParaRPr>
          </a:p>
          <a:p>
            <a:pPr marL="457200" indent="-381000">
              <a:lnSpc>
                <a:spcPct val="150000"/>
              </a:lnSpc>
              <a:buSzPct val="100000"/>
              <a:buFont typeface="Wingdings" panose="05000000000000000000" pitchFamily="2" charset="2"/>
              <a:buChar char="§"/>
            </a:pPr>
            <a:r>
              <a:rPr lang="ro-RO" sz="1500" dirty="0">
                <a:solidFill>
                  <a:srgbClr val="737373"/>
                </a:solidFill>
                <a:latin typeface="Arial" panose="020B0604020202020204" pitchFamily="34" charset="0"/>
                <a:cs typeface="Arial" panose="020B0604020202020204" pitchFamily="34" charset="0"/>
              </a:rPr>
              <a:t>Moderator Google Educator Group România</a:t>
            </a:r>
          </a:p>
          <a:p>
            <a:pPr marL="457200" indent="-381000">
              <a:lnSpc>
                <a:spcPct val="150000"/>
              </a:lnSpc>
              <a:buSzPct val="100000"/>
              <a:buFont typeface="Wingdings" panose="05000000000000000000" pitchFamily="2" charset="2"/>
              <a:buChar char="§"/>
            </a:pPr>
            <a:r>
              <a:rPr lang="ro-RO" sz="1500" dirty="0">
                <a:solidFill>
                  <a:srgbClr val="737373"/>
                </a:solidFill>
                <a:latin typeface="Arial" panose="020B0604020202020204" pitchFamily="34" charset="0"/>
                <a:cs typeface="Arial" panose="020B0604020202020204" pitchFamily="34" charset="0"/>
              </a:rPr>
              <a:t>Microsoft </a:t>
            </a:r>
            <a:r>
              <a:rPr lang="ro-RO" sz="1500" dirty="0" err="1">
                <a:solidFill>
                  <a:srgbClr val="737373"/>
                </a:solidFill>
                <a:latin typeface="Arial" panose="020B0604020202020204" pitchFamily="34" charset="0"/>
                <a:cs typeface="Arial" panose="020B0604020202020204" pitchFamily="34" charset="0"/>
              </a:rPr>
              <a:t>Innovative</a:t>
            </a:r>
            <a:r>
              <a:rPr lang="ro-RO" sz="1500" dirty="0">
                <a:solidFill>
                  <a:srgbClr val="737373"/>
                </a:solidFill>
                <a:latin typeface="Arial" panose="020B0604020202020204" pitchFamily="34" charset="0"/>
                <a:cs typeface="Arial" panose="020B0604020202020204" pitchFamily="34" charset="0"/>
              </a:rPr>
              <a:t> Educator Expert </a:t>
            </a:r>
            <a:endParaRPr lang="en" sz="1500" dirty="0">
              <a:solidFill>
                <a:srgbClr val="737373"/>
              </a:solidFill>
              <a:latin typeface="Arial" panose="020B0604020202020204" pitchFamily="34" charset="0"/>
              <a:cs typeface="Arial" panose="020B0604020202020204" pitchFamily="34" charset="0"/>
            </a:endParaRPr>
          </a:p>
          <a:p>
            <a:pPr marL="457200" indent="-381000">
              <a:lnSpc>
                <a:spcPct val="150000"/>
              </a:lnSpc>
              <a:buSzPct val="100000"/>
              <a:buFont typeface="Wingdings" panose="05000000000000000000" pitchFamily="2" charset="2"/>
              <a:buChar char="§"/>
            </a:pPr>
            <a:r>
              <a:rPr lang="ro-RO" sz="1500" dirty="0" err="1">
                <a:solidFill>
                  <a:srgbClr val="737373"/>
                </a:solidFill>
                <a:latin typeface="Arial" panose="020B0604020202020204" pitchFamily="34" charset="0"/>
                <a:cs typeface="Arial" panose="020B0604020202020204" pitchFamily="34" charset="0"/>
              </a:rPr>
              <a:t>MasterTeacher</a:t>
            </a:r>
            <a:r>
              <a:rPr lang="ro-RO" sz="1500" dirty="0">
                <a:solidFill>
                  <a:srgbClr val="737373"/>
                </a:solidFill>
                <a:latin typeface="Arial" panose="020B0604020202020204" pitchFamily="34" charset="0"/>
                <a:cs typeface="Arial" panose="020B0604020202020204" pitchFamily="34" charset="0"/>
              </a:rPr>
              <a:t> – Intel </a:t>
            </a:r>
            <a:r>
              <a:rPr lang="ro-RO" sz="1500" dirty="0" err="1">
                <a:solidFill>
                  <a:srgbClr val="737373"/>
                </a:solidFill>
                <a:latin typeface="Arial" panose="020B0604020202020204" pitchFamily="34" charset="0"/>
                <a:cs typeface="Arial" panose="020B0604020202020204" pitchFamily="34" charset="0"/>
              </a:rPr>
              <a:t>Teach</a:t>
            </a:r>
            <a:r>
              <a:rPr lang="ro-RO" sz="1500" dirty="0">
                <a:solidFill>
                  <a:srgbClr val="737373"/>
                </a:solidFill>
                <a:latin typeface="Arial" panose="020B0604020202020204" pitchFamily="34" charset="0"/>
                <a:cs typeface="Arial" panose="020B0604020202020204" pitchFamily="34" charset="0"/>
              </a:rPr>
              <a:t> Program</a:t>
            </a:r>
          </a:p>
          <a:p>
            <a:pPr marL="457200" indent="-381000">
              <a:lnSpc>
                <a:spcPct val="150000"/>
              </a:lnSpc>
              <a:buSzPct val="100000"/>
              <a:buFont typeface="Wingdings" panose="05000000000000000000" pitchFamily="2" charset="2"/>
              <a:buChar char="§"/>
            </a:pPr>
            <a:r>
              <a:rPr lang="ro-RO" sz="1500" dirty="0">
                <a:solidFill>
                  <a:srgbClr val="737373"/>
                </a:solidFill>
                <a:latin typeface="Arial" panose="020B0604020202020204" pitchFamily="34" charset="0"/>
                <a:cs typeface="Arial" panose="020B0604020202020204" pitchFamily="34" charset="0"/>
              </a:rPr>
              <a:t>Instructor </a:t>
            </a:r>
            <a:r>
              <a:rPr lang="ro-RO" sz="1500" dirty="0" err="1">
                <a:solidFill>
                  <a:srgbClr val="737373"/>
                </a:solidFill>
                <a:latin typeface="Arial" panose="020B0604020202020204" pitchFamily="34" charset="0"/>
                <a:cs typeface="Arial" panose="020B0604020202020204" pitchFamily="34" charset="0"/>
              </a:rPr>
              <a:t>AeL</a:t>
            </a:r>
            <a:r>
              <a:rPr lang="ro-RO" sz="1500" dirty="0">
                <a:solidFill>
                  <a:srgbClr val="737373"/>
                </a:solidFill>
                <a:latin typeface="Arial" panose="020B0604020202020204" pitchFamily="34" charset="0"/>
                <a:cs typeface="Arial" panose="020B0604020202020204" pitchFamily="34" charset="0"/>
              </a:rPr>
              <a:t> (</a:t>
            </a:r>
            <a:r>
              <a:rPr lang="ro-RO" sz="1500" dirty="0" err="1">
                <a:solidFill>
                  <a:srgbClr val="737373"/>
                </a:solidFill>
                <a:latin typeface="Arial" panose="020B0604020202020204" pitchFamily="34" charset="0"/>
                <a:cs typeface="Arial" panose="020B0604020202020204" pitchFamily="34" charset="0"/>
              </a:rPr>
              <a:t>Advanced</a:t>
            </a:r>
            <a:r>
              <a:rPr lang="ro-RO" sz="1500" dirty="0">
                <a:solidFill>
                  <a:srgbClr val="737373"/>
                </a:solidFill>
                <a:latin typeface="Arial" panose="020B0604020202020204" pitchFamily="34" charset="0"/>
                <a:cs typeface="Arial" panose="020B0604020202020204" pitchFamily="34" charset="0"/>
              </a:rPr>
              <a:t> </a:t>
            </a:r>
            <a:r>
              <a:rPr lang="ro-RO" sz="1500" dirty="0" err="1">
                <a:solidFill>
                  <a:srgbClr val="737373"/>
                </a:solidFill>
                <a:latin typeface="Arial" panose="020B0604020202020204" pitchFamily="34" charset="0"/>
                <a:cs typeface="Arial" panose="020B0604020202020204" pitchFamily="34" charset="0"/>
              </a:rPr>
              <a:t>eLearning</a:t>
            </a:r>
            <a:r>
              <a:rPr lang="ro-RO" sz="1500" dirty="0">
                <a:solidFill>
                  <a:srgbClr val="737373"/>
                </a:solidFill>
                <a:latin typeface="Arial" panose="020B0604020202020204" pitchFamily="34" charset="0"/>
                <a:cs typeface="Arial" panose="020B0604020202020204" pitchFamily="34" charset="0"/>
              </a:rPr>
              <a:t>) – Siveco România</a:t>
            </a:r>
          </a:p>
          <a:p>
            <a:pPr marL="457200" indent="-381000">
              <a:lnSpc>
                <a:spcPct val="150000"/>
              </a:lnSpc>
              <a:buSzPct val="100000"/>
              <a:buFont typeface="Wingdings" panose="05000000000000000000" pitchFamily="2" charset="2"/>
              <a:buChar char="§"/>
            </a:pPr>
            <a:r>
              <a:rPr lang="ro-RO" sz="1500" dirty="0">
                <a:solidFill>
                  <a:srgbClr val="737373"/>
                </a:solidFill>
                <a:latin typeface="Arial" panose="020B0604020202020204" pitchFamily="34" charset="0"/>
                <a:cs typeface="Arial" panose="020B0604020202020204" pitchFamily="34" charset="0"/>
              </a:rPr>
              <a:t>Ambasador voluntar al siguranței pe Internet Sigur.info - </a:t>
            </a:r>
            <a:r>
              <a:rPr lang="ro-RO" sz="1500" dirty="0" err="1">
                <a:solidFill>
                  <a:srgbClr val="737373"/>
                </a:solidFill>
                <a:latin typeface="Arial" panose="020B0604020202020204" pitchFamily="34" charset="0"/>
                <a:cs typeface="Arial" panose="020B0604020202020204" pitchFamily="34" charset="0"/>
              </a:rPr>
              <a:t>Safer</a:t>
            </a:r>
            <a:r>
              <a:rPr lang="ro-RO" sz="1500" dirty="0">
                <a:solidFill>
                  <a:srgbClr val="737373"/>
                </a:solidFill>
                <a:latin typeface="Arial" panose="020B0604020202020204" pitchFamily="34" charset="0"/>
                <a:cs typeface="Arial" panose="020B0604020202020204" pitchFamily="34" charset="0"/>
              </a:rPr>
              <a:t> Internet Plus – Salvați Copiii România</a:t>
            </a:r>
          </a:p>
          <a:p>
            <a:pPr marL="457200" indent="-381000">
              <a:lnSpc>
                <a:spcPct val="150000"/>
              </a:lnSpc>
              <a:buSzPct val="100000"/>
              <a:buFont typeface="Wingdings" panose="05000000000000000000" pitchFamily="2" charset="2"/>
              <a:buChar char="§"/>
            </a:pPr>
            <a:r>
              <a:rPr lang="ro-RO" sz="1500" dirty="0">
                <a:solidFill>
                  <a:srgbClr val="737373"/>
                </a:solidFill>
                <a:latin typeface="Arial" panose="020B0604020202020204" pitchFamily="34" charset="0"/>
                <a:cs typeface="Arial" panose="020B0604020202020204" pitchFamily="34" charset="0"/>
              </a:rPr>
              <a:t>Formator: </a:t>
            </a:r>
          </a:p>
          <a:p>
            <a:pPr marL="1219200" lvl="2">
              <a:buSzPct val="100000"/>
            </a:pPr>
            <a:r>
              <a:rPr lang="ro-RO" sz="1500" dirty="0">
                <a:solidFill>
                  <a:srgbClr val="737373"/>
                </a:solidFill>
                <a:latin typeface="Arial" panose="020B0604020202020204" pitchFamily="34" charset="0"/>
                <a:cs typeface="Arial" panose="020B0604020202020204" pitchFamily="34" charset="0"/>
              </a:rPr>
              <a:t>Utilizarea avansată a calculatoarelor pentru pregătirea </a:t>
            </a:r>
            <a:r>
              <a:rPr lang="ro-RO" sz="1500" dirty="0" err="1">
                <a:solidFill>
                  <a:srgbClr val="737373"/>
                </a:solidFill>
                <a:latin typeface="Arial" panose="020B0604020202020204" pitchFamily="34" charset="0"/>
                <a:cs typeface="Arial" panose="020B0604020202020204" pitchFamily="34" charset="0"/>
              </a:rPr>
              <a:t>lecţiilor</a:t>
            </a:r>
            <a:r>
              <a:rPr lang="ro-RO" sz="1500" dirty="0">
                <a:solidFill>
                  <a:srgbClr val="737373"/>
                </a:solidFill>
                <a:latin typeface="Arial" panose="020B0604020202020204" pitchFamily="34" charset="0"/>
                <a:cs typeface="Arial" panose="020B0604020202020204" pitchFamily="34" charset="0"/>
              </a:rPr>
              <a:t>, în predare </a:t>
            </a:r>
            <a:r>
              <a:rPr lang="ro-RO" sz="1500" dirty="0" err="1">
                <a:solidFill>
                  <a:srgbClr val="737373"/>
                </a:solidFill>
                <a:latin typeface="Arial" panose="020B0604020202020204" pitchFamily="34" charset="0"/>
                <a:cs typeface="Arial" panose="020B0604020202020204" pitchFamily="34" charset="0"/>
              </a:rPr>
              <a:t>şi</a:t>
            </a:r>
            <a:r>
              <a:rPr lang="ro-RO" sz="1500" dirty="0">
                <a:solidFill>
                  <a:srgbClr val="737373"/>
                </a:solidFill>
                <a:latin typeface="Arial" panose="020B0604020202020204" pitchFamily="34" charset="0"/>
                <a:cs typeface="Arial" panose="020B0604020202020204" pitchFamily="34" charset="0"/>
              </a:rPr>
              <a:t> evaluare</a:t>
            </a:r>
          </a:p>
          <a:p>
            <a:pPr marL="1219200" lvl="2">
              <a:buSzPct val="100000"/>
            </a:pPr>
            <a:r>
              <a:rPr lang="ro-RO" sz="1500" dirty="0">
                <a:solidFill>
                  <a:srgbClr val="737373"/>
                </a:solidFill>
                <a:latin typeface="Arial" panose="020B0604020202020204" pitchFamily="34" charset="0"/>
                <a:cs typeface="Arial" panose="020B0604020202020204" pitchFamily="34" charset="0"/>
              </a:rPr>
              <a:t>Utilizarea TIC pentru optimizarea procesului </a:t>
            </a:r>
            <a:r>
              <a:rPr lang="ro-RO" sz="1500" dirty="0" err="1">
                <a:solidFill>
                  <a:srgbClr val="737373"/>
                </a:solidFill>
                <a:latin typeface="Arial" panose="020B0604020202020204" pitchFamily="34" charset="0"/>
                <a:cs typeface="Arial" panose="020B0604020202020204" pitchFamily="34" charset="0"/>
              </a:rPr>
              <a:t>educaţional</a:t>
            </a:r>
            <a:endParaRPr lang="ro-RO" sz="1500" dirty="0">
              <a:solidFill>
                <a:srgbClr val="737373"/>
              </a:solidFill>
              <a:latin typeface="Arial" panose="020B0604020202020204" pitchFamily="34" charset="0"/>
              <a:cs typeface="Arial" panose="020B0604020202020204" pitchFamily="34" charset="0"/>
            </a:endParaRPr>
          </a:p>
          <a:p>
            <a:pPr marL="1219200" lvl="2">
              <a:buSzPct val="100000"/>
            </a:pPr>
            <a:r>
              <a:rPr lang="ro-RO" sz="1500" dirty="0" err="1">
                <a:solidFill>
                  <a:srgbClr val="737373"/>
                </a:solidFill>
                <a:latin typeface="Arial" panose="020B0604020202020204" pitchFamily="34" charset="0"/>
                <a:cs typeface="Arial" panose="020B0604020202020204" pitchFamily="34" charset="0"/>
              </a:rPr>
              <a:t>Competenţă</a:t>
            </a:r>
            <a:r>
              <a:rPr lang="ro-RO" sz="1500" dirty="0">
                <a:solidFill>
                  <a:srgbClr val="737373"/>
                </a:solidFill>
                <a:latin typeface="Arial" panose="020B0604020202020204" pitchFamily="34" charset="0"/>
                <a:cs typeface="Arial" panose="020B0604020202020204" pitchFamily="34" charset="0"/>
              </a:rPr>
              <a:t>, profesionalism </a:t>
            </a:r>
            <a:r>
              <a:rPr lang="ro-RO" sz="1500" dirty="0" err="1">
                <a:solidFill>
                  <a:srgbClr val="737373"/>
                </a:solidFill>
                <a:latin typeface="Arial" panose="020B0604020202020204" pitchFamily="34" charset="0"/>
                <a:cs typeface="Arial" panose="020B0604020202020204" pitchFamily="34" charset="0"/>
              </a:rPr>
              <a:t>şi</a:t>
            </a:r>
            <a:r>
              <a:rPr lang="ro-RO" sz="1500" dirty="0">
                <a:solidFill>
                  <a:srgbClr val="737373"/>
                </a:solidFill>
                <a:latin typeface="Arial" panose="020B0604020202020204" pitchFamily="34" charset="0"/>
                <a:cs typeface="Arial" panose="020B0604020202020204" pitchFamily="34" charset="0"/>
              </a:rPr>
              <a:t> dimensiune europeană prin integrarea TIC în actul </a:t>
            </a:r>
            <a:r>
              <a:rPr lang="ro-RO" sz="1500" dirty="0" err="1">
                <a:solidFill>
                  <a:srgbClr val="737373"/>
                </a:solidFill>
                <a:latin typeface="Arial" panose="020B0604020202020204" pitchFamily="34" charset="0"/>
                <a:cs typeface="Arial" panose="020B0604020202020204" pitchFamily="34" charset="0"/>
              </a:rPr>
              <a:t>educaţional</a:t>
            </a:r>
            <a:endParaRPr lang="ro-RO" sz="1500" dirty="0">
              <a:solidFill>
                <a:srgbClr val="737373"/>
              </a:solidFill>
              <a:latin typeface="Arial" panose="020B0604020202020204" pitchFamily="34" charset="0"/>
              <a:cs typeface="Arial" panose="020B0604020202020204" pitchFamily="34" charset="0"/>
            </a:endParaRPr>
          </a:p>
          <a:p>
            <a:pPr marL="1219200" lvl="2">
              <a:buSzPct val="100000"/>
            </a:pPr>
            <a:r>
              <a:rPr lang="ro-RO" sz="1500" dirty="0">
                <a:solidFill>
                  <a:srgbClr val="737373"/>
                </a:solidFill>
                <a:latin typeface="Arial" panose="020B0604020202020204" pitchFamily="34" charset="0"/>
                <a:cs typeface="Arial" panose="020B0604020202020204" pitchFamily="34" charset="0"/>
              </a:rPr>
              <a:t>Instruirea în societatea </a:t>
            </a:r>
            <a:r>
              <a:rPr lang="ro-RO" sz="1500" dirty="0" err="1">
                <a:solidFill>
                  <a:srgbClr val="737373"/>
                </a:solidFill>
                <a:latin typeface="Arial" panose="020B0604020202020204" pitchFamily="34" charset="0"/>
                <a:cs typeface="Arial" panose="020B0604020202020204" pitchFamily="34" charset="0"/>
              </a:rPr>
              <a:t>cunoaşterii</a:t>
            </a:r>
            <a:endParaRPr lang="ro-RO" sz="1500" dirty="0">
              <a:solidFill>
                <a:srgbClr val="737373"/>
              </a:solidFill>
              <a:latin typeface="Arial" panose="020B0604020202020204" pitchFamily="34" charset="0"/>
              <a:cs typeface="Arial" panose="020B0604020202020204" pitchFamily="34" charset="0"/>
            </a:endParaRPr>
          </a:p>
          <a:p>
            <a:pPr marL="1219200" lvl="2">
              <a:buSzPct val="100000"/>
            </a:pPr>
            <a:r>
              <a:rPr lang="ro-RO" sz="1500" dirty="0">
                <a:solidFill>
                  <a:srgbClr val="737373"/>
                </a:solidFill>
                <a:latin typeface="Arial" panose="020B0604020202020204" pitchFamily="34" charset="0"/>
                <a:cs typeface="Arial" panose="020B0604020202020204" pitchFamily="34" charset="0"/>
              </a:rPr>
              <a:t>Inițiere IT și utilizare </a:t>
            </a:r>
            <a:r>
              <a:rPr lang="ro-RO" sz="1500" dirty="0" err="1">
                <a:solidFill>
                  <a:srgbClr val="737373"/>
                </a:solidFill>
                <a:latin typeface="Arial" panose="020B0604020202020204" pitchFamily="34" charset="0"/>
                <a:cs typeface="Arial" panose="020B0604020202020204" pitchFamily="34" charset="0"/>
              </a:rPr>
              <a:t>AeL</a:t>
            </a:r>
            <a:endParaRPr lang="ro-RO" sz="1500" dirty="0">
              <a:solidFill>
                <a:srgbClr val="737373"/>
              </a:solidFill>
              <a:latin typeface="Arial" panose="020B0604020202020204" pitchFamily="34" charset="0"/>
              <a:cs typeface="Arial" panose="020B0604020202020204" pitchFamily="34" charset="0"/>
            </a:endParaRPr>
          </a:p>
          <a:p>
            <a:pPr marL="1219200" lvl="2">
              <a:buSzPct val="100000"/>
            </a:pPr>
            <a:r>
              <a:rPr lang="it-IT" sz="1500" dirty="0">
                <a:solidFill>
                  <a:srgbClr val="737373"/>
                </a:solidFill>
                <a:latin typeface="Arial" panose="020B0604020202020204" pitchFamily="34" charset="0"/>
                <a:cs typeface="Arial" panose="020B0604020202020204" pitchFamily="34" charset="0"/>
              </a:rPr>
              <a:t>Cariera didactică în societatea cunoaşterii </a:t>
            </a:r>
            <a:endParaRPr lang="ro-RO" sz="1500" dirty="0">
              <a:solidFill>
                <a:srgbClr val="737373"/>
              </a:solidFill>
              <a:latin typeface="Arial" panose="020B0604020202020204" pitchFamily="34" charset="0"/>
              <a:cs typeface="Arial" panose="020B0604020202020204" pitchFamily="34" charset="0"/>
            </a:endParaRPr>
          </a:p>
          <a:p>
            <a:pPr marL="1219200" lvl="2">
              <a:buSzPct val="100000"/>
            </a:pPr>
            <a:r>
              <a:rPr lang="ro-RO" sz="1500" dirty="0">
                <a:solidFill>
                  <a:srgbClr val="737373"/>
                </a:solidFill>
                <a:latin typeface="Arial" panose="020B0604020202020204" pitchFamily="34" charset="0"/>
                <a:cs typeface="Arial" panose="020B0604020202020204" pitchFamily="34" charset="0"/>
              </a:rPr>
              <a:t>Tehnici de operare computerizată </a:t>
            </a:r>
          </a:p>
          <a:p>
            <a:pPr marL="1219200" lvl="2">
              <a:buSzPct val="100000"/>
            </a:pPr>
            <a:r>
              <a:rPr lang="ro-RO" sz="1500" dirty="0">
                <a:solidFill>
                  <a:srgbClr val="737373"/>
                </a:solidFill>
                <a:latin typeface="Arial" panose="020B0604020202020204" pitchFamily="34" charset="0"/>
                <a:cs typeface="Arial" panose="020B0604020202020204" pitchFamily="34" charset="0"/>
              </a:rPr>
              <a:t>Multimedia </a:t>
            </a:r>
            <a:r>
              <a:rPr lang="ro-RO" sz="1500" dirty="0" err="1">
                <a:solidFill>
                  <a:srgbClr val="737373"/>
                </a:solidFill>
                <a:latin typeface="Arial" panose="020B0604020202020204" pitchFamily="34" charset="0"/>
                <a:cs typeface="Arial" panose="020B0604020202020204" pitchFamily="34" charset="0"/>
              </a:rPr>
              <a:t>şi</a:t>
            </a:r>
            <a:r>
              <a:rPr lang="ro-RO" sz="1500" dirty="0">
                <a:solidFill>
                  <a:srgbClr val="737373"/>
                </a:solidFill>
                <a:latin typeface="Arial" panose="020B0604020202020204" pitchFamily="34" charset="0"/>
                <a:cs typeface="Arial" panose="020B0604020202020204" pitchFamily="34" charset="0"/>
              </a:rPr>
              <a:t> programele interactive</a:t>
            </a:r>
          </a:p>
          <a:p>
            <a:pPr marL="1219200" lvl="2">
              <a:buSzPct val="100000"/>
            </a:pPr>
            <a:r>
              <a:rPr lang="it-IT" sz="1500" dirty="0">
                <a:solidFill>
                  <a:srgbClr val="737373"/>
                </a:solidFill>
                <a:latin typeface="Arial" panose="020B0604020202020204" pitchFamily="34" charset="0"/>
                <a:cs typeface="Arial" panose="020B0604020202020204" pitchFamily="34" charset="0"/>
              </a:rPr>
              <a:t>Tehnici </a:t>
            </a:r>
            <a:r>
              <a:rPr lang="ro-RO" sz="1500" dirty="0">
                <a:solidFill>
                  <a:srgbClr val="737373"/>
                </a:solidFill>
                <a:latin typeface="Arial" panose="020B0604020202020204" pitchFamily="34" charset="0"/>
                <a:cs typeface="Arial" panose="020B0604020202020204" pitchFamily="34" charset="0"/>
              </a:rPr>
              <a:t>i</a:t>
            </a:r>
            <a:r>
              <a:rPr lang="it-IT" sz="1500" dirty="0">
                <a:solidFill>
                  <a:srgbClr val="737373"/>
                </a:solidFill>
                <a:latin typeface="Arial" panose="020B0604020202020204" pitchFamily="34" charset="0"/>
                <a:cs typeface="Arial" panose="020B0604020202020204" pitchFamily="34" charset="0"/>
              </a:rPr>
              <a:t>nformaţionale</a:t>
            </a:r>
            <a:r>
              <a:rPr lang="ro-RO" sz="1500" dirty="0">
                <a:solidFill>
                  <a:srgbClr val="737373"/>
                </a:solidFill>
                <a:latin typeface="Arial" panose="020B0604020202020204" pitchFamily="34" charset="0"/>
                <a:cs typeface="Arial" panose="020B0604020202020204" pitchFamily="34" charset="0"/>
              </a:rPr>
              <a:t> </a:t>
            </a:r>
            <a:r>
              <a:rPr lang="it-IT" sz="1500" dirty="0">
                <a:solidFill>
                  <a:srgbClr val="737373"/>
                </a:solidFill>
                <a:latin typeface="Arial" panose="020B0604020202020204" pitchFamily="34" charset="0"/>
                <a:cs typeface="Arial" panose="020B0604020202020204" pitchFamily="34" charset="0"/>
              </a:rPr>
              <a:t>şi de </a:t>
            </a:r>
            <a:r>
              <a:rPr lang="ro-RO" sz="1500" dirty="0">
                <a:solidFill>
                  <a:srgbClr val="737373"/>
                </a:solidFill>
                <a:latin typeface="Arial" panose="020B0604020202020204" pitchFamily="34" charset="0"/>
                <a:cs typeface="Arial" panose="020B0604020202020204" pitchFamily="34" charset="0"/>
              </a:rPr>
              <a:t>c</a:t>
            </a:r>
            <a:r>
              <a:rPr lang="it-IT" sz="1500" dirty="0">
                <a:solidFill>
                  <a:srgbClr val="737373"/>
                </a:solidFill>
                <a:latin typeface="Arial" panose="020B0604020202020204" pitchFamily="34" charset="0"/>
                <a:cs typeface="Arial" panose="020B0604020202020204" pitchFamily="34" charset="0"/>
              </a:rPr>
              <a:t>omunicare</a:t>
            </a:r>
            <a:endParaRPr lang="ro-RO" sz="1500" dirty="0">
              <a:solidFill>
                <a:srgbClr val="737373"/>
              </a:solidFill>
              <a:latin typeface="Arial" panose="020B0604020202020204" pitchFamily="34" charset="0"/>
              <a:cs typeface="Arial" panose="020B0604020202020204" pitchFamily="34" charset="0"/>
            </a:endParaRPr>
          </a:p>
          <a:p>
            <a:pPr marL="1219200" lvl="2">
              <a:buSzPct val="100000"/>
            </a:pPr>
            <a:r>
              <a:rPr lang="ro-RO" sz="1500" dirty="0">
                <a:solidFill>
                  <a:srgbClr val="737373"/>
                </a:solidFill>
                <a:latin typeface="Arial" panose="020B0604020202020204" pitchFamily="34" charset="0"/>
                <a:cs typeface="Arial" panose="020B0604020202020204" pitchFamily="34" charset="0"/>
              </a:rPr>
              <a:t>Utilizarea mijloacelor multimedia</a:t>
            </a:r>
          </a:p>
          <a:p>
            <a:pPr marL="457200" indent="-381000">
              <a:buSzPct val="100000"/>
              <a:buFont typeface="Arial"/>
              <a:buChar char="●"/>
            </a:pPr>
            <a:endParaRPr lang="ro-RO" sz="1400" dirty="0">
              <a:solidFill>
                <a:srgbClr val="737373"/>
              </a:solidFill>
              <a:latin typeface="Arial" panose="020B0604020202020204" pitchFamily="34" charset="0"/>
              <a:cs typeface="Arial" panose="020B0604020202020204" pitchFamily="34" charset="0"/>
            </a:endParaRPr>
          </a:p>
        </p:txBody>
      </p:sp>
      <p:sp>
        <p:nvSpPr>
          <p:cNvPr id="6" name="Dreptunghi 5"/>
          <p:cNvSpPr/>
          <p:nvPr/>
        </p:nvSpPr>
        <p:spPr>
          <a:xfrm>
            <a:off x="5977217" y="3244334"/>
            <a:ext cx="237566" cy="369332"/>
          </a:xfrm>
          <a:prstGeom prst="rect">
            <a:avLst/>
          </a:prstGeom>
        </p:spPr>
        <p:txBody>
          <a:bodyPr wrap="none">
            <a:spAutoFit/>
          </a:bodyPr>
          <a:lstStyle/>
          <a:p>
            <a:r>
              <a:rPr lang="ro-RO"/>
              <a:t> </a:t>
            </a:r>
          </a:p>
        </p:txBody>
      </p:sp>
      <p:pic>
        <p:nvPicPr>
          <p:cNvPr id="1026" name="Picture 2" descr="Imagini pentru google for education certified trainer">
            <a:extLst>
              <a:ext uri="{FF2B5EF4-FFF2-40B4-BE49-F238E27FC236}">
                <a16:creationId xmlns:a16="http://schemas.microsoft.com/office/drawing/2014/main" id="{9D2E6306-1B60-4CB7-890F-3C3CB4346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631" y="1484784"/>
            <a:ext cx="4186436" cy="11345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ini pentru microsoft innovative educator expert">
            <a:extLst>
              <a:ext uri="{FF2B5EF4-FFF2-40B4-BE49-F238E27FC236}">
                <a16:creationId xmlns:a16="http://schemas.microsoft.com/office/drawing/2014/main" id="{440442A5-7A96-48FF-9DFF-91101E576B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20" t="23844" r="10981" b="29065"/>
          <a:stretch/>
        </p:blipFill>
        <p:spPr bwMode="auto">
          <a:xfrm>
            <a:off x="8556471" y="5069806"/>
            <a:ext cx="3474551" cy="1134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733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rotWithShape="1">
          <a:blip r:embed="rId3" cstate="print"/>
          <a:srcRect t="3358" r="56688"/>
          <a:stretch/>
        </p:blipFill>
        <p:spPr bwMode="auto">
          <a:xfrm>
            <a:off x="983433" y="620688"/>
            <a:ext cx="3960440" cy="3190595"/>
          </a:xfrm>
          <a:prstGeom prst="rect">
            <a:avLst/>
          </a:prstGeom>
          <a:noFill/>
          <a:ln w="9525">
            <a:noFill/>
            <a:miter lim="800000"/>
            <a:headEnd/>
            <a:tailEnd/>
          </a:ln>
        </p:spPr>
      </p:pic>
      <p:pic>
        <p:nvPicPr>
          <p:cNvPr id="4" name="Picture 2"/>
          <p:cNvPicPr>
            <a:picLocks noChangeAspect="1" noChangeArrowheads="1"/>
          </p:cNvPicPr>
          <p:nvPr/>
        </p:nvPicPr>
        <p:blipFill rotWithShape="1">
          <a:blip r:embed="rId3" cstate="print"/>
          <a:srcRect l="45675" t="3358"/>
          <a:stretch/>
        </p:blipFill>
        <p:spPr bwMode="auto">
          <a:xfrm>
            <a:off x="6384032" y="620688"/>
            <a:ext cx="4967535" cy="3190595"/>
          </a:xfrm>
          <a:prstGeom prst="rect">
            <a:avLst/>
          </a:prstGeom>
          <a:noFill/>
          <a:ln w="9525">
            <a:noFill/>
            <a:miter lim="800000"/>
            <a:headEnd/>
            <a:tailEnd/>
          </a:ln>
        </p:spPr>
      </p:pic>
      <p:pic>
        <p:nvPicPr>
          <p:cNvPr id="7" name="Picture 4" descr="https://apps.google.com/learning-center/assets/images/drive/drive-animation-v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00056" y="2996952"/>
            <a:ext cx="3096344" cy="30963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1487488" y="2492896"/>
            <a:ext cx="9144000" cy="3829194"/>
          </a:xfrm>
          <a:prstGeom prst="rect">
            <a:avLst/>
          </a:prstGeom>
          <a:noFill/>
          <a:ln w="9525">
            <a:noFill/>
            <a:miter lim="800000"/>
            <a:headEnd/>
            <a:tailEnd/>
          </a:ln>
        </p:spPr>
      </p:pic>
      <p:pic>
        <p:nvPicPr>
          <p:cNvPr id="3" name="Picture 2" descr="https://apps.google.com/learning-center/assets/images/drive/drive2-sync-files-animati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86706"/>
            <a:ext cx="3810000" cy="1914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are 4"/>
          <p:cNvGrpSpPr/>
          <p:nvPr/>
        </p:nvGrpSpPr>
        <p:grpSpPr>
          <a:xfrm>
            <a:off x="3503712" y="3284984"/>
            <a:ext cx="5125276" cy="1368152"/>
            <a:chOff x="1979712" y="4221088"/>
            <a:chExt cx="5125276" cy="1368152"/>
          </a:xfrm>
        </p:grpSpPr>
        <p:pic>
          <p:nvPicPr>
            <p:cNvPr id="4" name="Imagine 3"/>
            <p:cNvPicPr>
              <a:picLocks noChangeAspect="1"/>
            </p:cNvPicPr>
            <p:nvPr/>
          </p:nvPicPr>
          <p:blipFill rotWithShape="1">
            <a:blip r:embed="rId3"/>
            <a:srcRect l="42525" t="18244" r="40150" b="43240"/>
            <a:stretch/>
          </p:blipFill>
          <p:spPr>
            <a:xfrm>
              <a:off x="1979712" y="4221088"/>
              <a:ext cx="1584176" cy="1368152"/>
            </a:xfrm>
            <a:prstGeom prst="rect">
              <a:avLst/>
            </a:prstGeom>
          </p:spPr>
        </p:pic>
        <p:pic>
          <p:nvPicPr>
            <p:cNvPr id="6" name="Imagine 5"/>
            <p:cNvPicPr>
              <a:picLocks noChangeAspect="1"/>
            </p:cNvPicPr>
            <p:nvPr/>
          </p:nvPicPr>
          <p:blipFill rotWithShape="1">
            <a:blip r:embed="rId4"/>
            <a:srcRect l="39723" t="28484" r="42941" b="39235"/>
            <a:stretch/>
          </p:blipFill>
          <p:spPr>
            <a:xfrm>
              <a:off x="3563888" y="4221088"/>
              <a:ext cx="1770550" cy="1368152"/>
            </a:xfrm>
            <a:prstGeom prst="rect">
              <a:avLst/>
            </a:prstGeom>
          </p:spPr>
        </p:pic>
        <p:pic>
          <p:nvPicPr>
            <p:cNvPr id="7" name="Imagine 6"/>
            <p:cNvPicPr>
              <a:picLocks noChangeAspect="1"/>
            </p:cNvPicPr>
            <p:nvPr/>
          </p:nvPicPr>
          <p:blipFill rotWithShape="1">
            <a:blip r:embed="rId5"/>
            <a:srcRect l="40335" t="25823" r="40335" b="36438"/>
            <a:stretch/>
          </p:blipFill>
          <p:spPr>
            <a:xfrm>
              <a:off x="5334438" y="4221088"/>
              <a:ext cx="1770550" cy="1368152"/>
            </a:xfrm>
            <a:prstGeom prst="rect">
              <a:avLst/>
            </a:prstGeom>
          </p:spPr>
        </p:pic>
      </p:grpSp>
      <p:sp>
        <p:nvSpPr>
          <p:cNvPr id="8" name="CasetăText 7"/>
          <p:cNvSpPr txBox="1"/>
          <p:nvPr/>
        </p:nvSpPr>
        <p:spPr>
          <a:xfrm>
            <a:off x="3158299" y="4723404"/>
            <a:ext cx="6120680" cy="646331"/>
          </a:xfrm>
          <a:prstGeom prst="rect">
            <a:avLst/>
          </a:prstGeom>
          <a:noFill/>
        </p:spPr>
        <p:txBody>
          <a:bodyPr wrap="square" rtlCol="0">
            <a:spAutoFit/>
          </a:bodyPr>
          <a:lstStyle/>
          <a:p>
            <a:pPr algn="ctr"/>
            <a:r>
              <a:rPr lang="ro-RO"/>
              <a:t>Convertiți fișierele Microsoft Word, PowerPoint, Excel în format </a:t>
            </a:r>
            <a:r>
              <a:rPr lang="ro-RO">
                <a:solidFill>
                  <a:srgbClr val="00B0F0"/>
                </a:solidFill>
              </a:rPr>
              <a:t>G</a:t>
            </a:r>
            <a:r>
              <a:rPr lang="ro-RO">
                <a:solidFill>
                  <a:srgbClr val="FF0000"/>
                </a:solidFill>
              </a:rPr>
              <a:t>o</a:t>
            </a:r>
            <a:r>
              <a:rPr lang="ro-RO">
                <a:solidFill>
                  <a:srgbClr val="FFC000"/>
                </a:solidFill>
              </a:rPr>
              <a:t>o</a:t>
            </a:r>
            <a:r>
              <a:rPr lang="ro-RO">
                <a:solidFill>
                  <a:schemeClr val="accent1"/>
                </a:solidFill>
              </a:rPr>
              <a:t>g</a:t>
            </a:r>
            <a:r>
              <a:rPr lang="ro-RO">
                <a:solidFill>
                  <a:srgbClr val="92D050"/>
                </a:solidFill>
              </a:rPr>
              <a:t>l</a:t>
            </a:r>
            <a:r>
              <a:rPr lang="ro-RO">
                <a:solidFill>
                  <a:srgbClr val="FF0000"/>
                </a:solidFill>
              </a:rPr>
              <a:t>e</a:t>
            </a:r>
            <a:r>
              <a:rPr lang="ro-RO"/>
              <a:t> </a:t>
            </a:r>
            <a:r>
              <a:rPr lang="ro-RO">
                <a:solidFill>
                  <a:srgbClr val="00B0F0"/>
                </a:solidFill>
              </a:rPr>
              <a:t>Documente</a:t>
            </a:r>
            <a:r>
              <a:rPr lang="ro-RO"/>
              <a:t>, </a:t>
            </a:r>
            <a:r>
              <a:rPr lang="ro-RO">
                <a:solidFill>
                  <a:srgbClr val="00B050"/>
                </a:solidFill>
              </a:rPr>
              <a:t>Foi de calcul,</a:t>
            </a:r>
            <a:r>
              <a:rPr lang="ro-RO"/>
              <a:t> </a:t>
            </a:r>
            <a:r>
              <a:rPr lang="ro-RO">
                <a:solidFill>
                  <a:srgbClr val="FFC000"/>
                </a:solidFill>
              </a:rPr>
              <a:t>Prezentări </a:t>
            </a:r>
            <a:r>
              <a:rPr lang="ro-RO"/>
              <a:t>și invers.</a:t>
            </a:r>
            <a:endParaRPr lang="ro-RO">
              <a:solidFill>
                <a:srgbClr val="FFC000"/>
              </a:solidFill>
            </a:endParaRPr>
          </a:p>
        </p:txBody>
      </p:sp>
      <p:pic>
        <p:nvPicPr>
          <p:cNvPr id="9" name="Imagine 8"/>
          <p:cNvPicPr>
            <a:picLocks noChangeAspect="1"/>
          </p:cNvPicPr>
          <p:nvPr/>
        </p:nvPicPr>
        <p:blipFill rotWithShape="1">
          <a:blip r:embed="rId5"/>
          <a:srcRect l="67213" t="25890" b="10382"/>
          <a:stretch/>
        </p:blipFill>
        <p:spPr>
          <a:xfrm>
            <a:off x="4368365" y="620688"/>
            <a:ext cx="3209595" cy="24628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66560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2817831" y="476672"/>
            <a:ext cx="7128150" cy="1217598"/>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1703512" y="260648"/>
            <a:ext cx="971600" cy="959506"/>
          </a:xfrm>
          <a:prstGeom prst="rect">
            <a:avLst/>
          </a:prstGeom>
          <a:noFill/>
          <a:ln w="9525">
            <a:noFill/>
            <a:miter lim="800000"/>
            <a:headEnd/>
            <a:tailEnd/>
          </a:ln>
        </p:spPr>
      </p:pic>
      <p:pic>
        <p:nvPicPr>
          <p:cNvPr id="2" name="Picture 4"/>
          <p:cNvPicPr>
            <a:picLocks noChangeAspect="1" noChangeArrowheads="1"/>
          </p:cNvPicPr>
          <p:nvPr/>
        </p:nvPicPr>
        <p:blipFill>
          <a:blip r:embed="rId5" cstate="print"/>
          <a:srcRect/>
          <a:stretch>
            <a:fillRect/>
          </a:stretch>
        </p:blipFill>
        <p:spPr bwMode="auto">
          <a:xfrm>
            <a:off x="5617071" y="1992701"/>
            <a:ext cx="1529670" cy="504056"/>
          </a:xfrm>
          <a:prstGeom prst="rect">
            <a:avLst/>
          </a:prstGeom>
          <a:noFill/>
          <a:ln w="9525">
            <a:noFill/>
            <a:miter lim="800000"/>
            <a:headEnd/>
            <a:tailEnd/>
          </a:ln>
        </p:spPr>
      </p:pic>
      <p:pic>
        <p:nvPicPr>
          <p:cNvPr id="38916" name="Picture 4"/>
          <p:cNvPicPr>
            <a:picLocks noChangeAspect="1" noChangeArrowheads="1"/>
          </p:cNvPicPr>
          <p:nvPr/>
        </p:nvPicPr>
        <p:blipFill>
          <a:blip r:embed="rId6" cstate="print"/>
          <a:srcRect/>
          <a:stretch>
            <a:fillRect/>
          </a:stretch>
        </p:blipFill>
        <p:spPr bwMode="auto">
          <a:xfrm>
            <a:off x="3019320" y="2732105"/>
            <a:ext cx="6725171" cy="33691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1541647" y="1"/>
            <a:ext cx="9144000" cy="1323543"/>
          </a:xfrm>
          <a:prstGeom prst="rect">
            <a:avLst/>
          </a:prstGeom>
          <a:noFill/>
          <a:ln w="9525">
            <a:noFill/>
            <a:miter lim="800000"/>
            <a:headEnd/>
            <a:tailEnd/>
          </a:ln>
        </p:spPr>
      </p:pic>
      <p:pic>
        <p:nvPicPr>
          <p:cNvPr id="6" name="Picture 4">
            <a:hlinkClick r:id="rId5"/>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50593" t="41455" r="39170" b="-41455"/>
          <a:stretch/>
        </p:blipFill>
        <p:spPr bwMode="auto">
          <a:xfrm>
            <a:off x="6168008" y="548681"/>
            <a:ext cx="936104" cy="1323543"/>
          </a:xfrm>
          <a:prstGeom prst="rect">
            <a:avLst/>
          </a:prstGeom>
          <a:ln>
            <a:noFill/>
          </a:ln>
          <a:effectLst>
            <a:outerShdw blurRad="292100" dist="139700" dir="2700000" algn="tl" rotWithShape="0">
              <a:srgbClr val="333333">
                <a:alpha val="65000"/>
              </a:srgbClr>
            </a:outerShdw>
          </a:effectLst>
        </p:spPr>
      </p:pic>
      <p:pic>
        <p:nvPicPr>
          <p:cNvPr id="7"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34065" r="61998" b="-41455"/>
          <a:stretch/>
        </p:blipFill>
        <p:spPr bwMode="auto">
          <a:xfrm>
            <a:off x="4655840" y="1"/>
            <a:ext cx="360040" cy="1872222"/>
          </a:xfrm>
          <a:prstGeom prst="rect">
            <a:avLst/>
          </a:prstGeom>
          <a:noFill/>
          <a:ln w="9525">
            <a:noFill/>
            <a:miter lim="800000"/>
            <a:headEnd/>
            <a:tailEnd/>
          </a:ln>
        </p:spPr>
      </p:pic>
      <p:pic>
        <p:nvPicPr>
          <p:cNvPr id="9" name="Picture 4">
            <a:hlinkClick r:id="rId6"/>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61619" t="41455" r="28144" b="-41455"/>
          <a:stretch/>
        </p:blipFill>
        <p:spPr bwMode="auto">
          <a:xfrm>
            <a:off x="7176120" y="548681"/>
            <a:ext cx="936104" cy="1323543"/>
          </a:xfrm>
          <a:prstGeom prst="rect">
            <a:avLst/>
          </a:prstGeom>
          <a:ln>
            <a:noFill/>
          </a:ln>
          <a:effectLst>
            <a:outerShdw blurRad="292100" dist="139700" dir="2700000" algn="tl" rotWithShape="0">
              <a:srgbClr val="333333">
                <a:alpha val="65000"/>
              </a:srgbClr>
            </a:outerShdw>
          </a:effectLst>
        </p:spPr>
      </p:pic>
      <p:pic>
        <p:nvPicPr>
          <p:cNvPr id="10" name="Picture 4"/>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Lst>
          </a:blip>
          <a:srcRect l="72449" t="36712" r="18101"/>
          <a:stretch/>
        </p:blipFill>
        <p:spPr bwMode="auto">
          <a:xfrm>
            <a:off x="9048328" y="480839"/>
            <a:ext cx="864096" cy="837649"/>
          </a:xfrm>
          <a:prstGeom prst="rect">
            <a:avLst/>
          </a:prstGeom>
          <a:noFill/>
          <a:ln w="9525">
            <a:noFill/>
            <a:miter lim="800000"/>
            <a:headEnd/>
            <a:tailEnd/>
          </a:ln>
        </p:spPr>
      </p:pic>
      <p:pic>
        <p:nvPicPr>
          <p:cNvPr id="8" name="Picture 4">
            <a:hlinkClick r:id="rId7"/>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82095" t="41455" r="8457" b="-41455"/>
          <a:stretch/>
        </p:blipFill>
        <p:spPr bwMode="auto">
          <a:xfrm>
            <a:off x="8184232" y="548681"/>
            <a:ext cx="864096" cy="1323543"/>
          </a:xfrm>
          <a:prstGeom prst="rect">
            <a:avLst/>
          </a:prstGeom>
          <a:ln>
            <a:noFill/>
          </a:ln>
          <a:effectLst>
            <a:outerShdw blurRad="292100" dist="139700" dir="2700000" algn="tl" rotWithShape="0">
              <a:srgbClr val="333333">
                <a:alpha val="65000"/>
              </a:srgbClr>
            </a:outerShdw>
          </a:effectLst>
        </p:spPr>
      </p:pic>
      <p:pic>
        <p:nvPicPr>
          <p:cNvPr id="11" name="Picture 2"/>
          <p:cNvPicPr>
            <a:picLocks noChangeAspect="1" noChangeArrowheads="1"/>
          </p:cNvPicPr>
          <p:nvPr/>
        </p:nvPicPr>
        <p:blipFill rotWithShape="1">
          <a:blip r:embed="rId8" cstate="print"/>
          <a:srcRect b="3638"/>
          <a:stretch/>
        </p:blipFill>
        <p:spPr bwMode="auto">
          <a:xfrm>
            <a:off x="2667449" y="3068960"/>
            <a:ext cx="6391900" cy="3357727"/>
          </a:xfrm>
          <a:prstGeom prst="rect">
            <a:avLst/>
          </a:prstGeom>
          <a:noFill/>
          <a:ln w="9525">
            <a:noFill/>
            <a:miter lim="800000"/>
            <a:headEnd/>
            <a:tailEnd/>
          </a:ln>
        </p:spPr>
      </p:pic>
      <p:pic>
        <p:nvPicPr>
          <p:cNvPr id="12" name="Picture 2" descr="https://spoprod-a.akamaihd.net/files/onedrive-website-release-prod_ship-2016-05-16_20160518.005/onedrive-website-home-media/3.0.12/media/non-localizable/img/content/office_v3.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4949" y="1552842"/>
            <a:ext cx="2244519" cy="2010715"/>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ine 12"/>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Lst>
          </a:blip>
          <a:srcRect r="57179"/>
          <a:stretch/>
        </p:blipFill>
        <p:spPr>
          <a:xfrm>
            <a:off x="7252900" y="1822336"/>
            <a:ext cx="2006680" cy="1729253"/>
          </a:xfrm>
          <a:prstGeom prst="round2DiagRect">
            <a:avLst>
              <a:gd name="adj1" fmla="val 16667"/>
              <a:gd name="adj2" fmla="val 0"/>
            </a:avLst>
          </a:prstGeom>
          <a:ln w="88900" cap="sq">
            <a:solidFill>
              <a:schemeClr val="accent4">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43563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3C8E2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692" y="32274"/>
            <a:ext cx="8034762" cy="4692870"/>
          </a:xfrm>
          <a:prstGeom prst="rect">
            <a:avLst/>
          </a:prstGeom>
        </p:spPr>
      </p:pic>
      <p:pic>
        <p:nvPicPr>
          <p:cNvPr id="4" name="Picture 2"/>
          <p:cNvPicPr>
            <a:picLocks noChangeAspect="1" noChangeArrowheads="1"/>
          </p:cNvPicPr>
          <p:nvPr/>
        </p:nvPicPr>
        <p:blipFill rotWithShape="1">
          <a:blip r:embed="rId6" cstate="print"/>
          <a:srcRect t="4962"/>
          <a:stretch/>
        </p:blipFill>
        <p:spPr bwMode="auto">
          <a:xfrm>
            <a:off x="7608168" y="628738"/>
            <a:ext cx="2592288" cy="2120725"/>
          </a:xfrm>
          <a:prstGeom prst="rect">
            <a:avLst/>
          </a:prstGeom>
        </p:spPr>
      </p:pic>
      <p:graphicFrame>
        <p:nvGraphicFramePr>
          <p:cNvPr id="2" name="Nomogramă 1"/>
          <p:cNvGraphicFramePr/>
          <p:nvPr>
            <p:extLst>
              <p:ext uri="{D42A27DB-BD31-4B8C-83A1-F6EECF244321}">
                <p14:modId xmlns:p14="http://schemas.microsoft.com/office/powerpoint/2010/main" val="799749039"/>
              </p:ext>
            </p:extLst>
          </p:nvPr>
        </p:nvGraphicFramePr>
        <p:xfrm>
          <a:off x="6288360" y="-316057"/>
          <a:ext cx="2471936" cy="16568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Imagine 4"/>
          <p:cNvPicPr>
            <a:picLocks noChangeAspect="1"/>
          </p:cNvPicPr>
          <p:nvPr/>
        </p:nvPicPr>
        <p:blipFill>
          <a:blip r:embed="rId12"/>
          <a:stretch>
            <a:fillRect/>
          </a:stretch>
        </p:blipFill>
        <p:spPr>
          <a:xfrm>
            <a:off x="6312024" y="3050246"/>
            <a:ext cx="4744616" cy="30430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77870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p:cNvPicPr>
            <a:picLocks noChangeAspect="1"/>
          </p:cNvPicPr>
          <p:nvPr/>
        </p:nvPicPr>
        <p:blipFill>
          <a:blip r:embed="rId3"/>
          <a:stretch>
            <a:fillRect/>
          </a:stretch>
        </p:blipFill>
        <p:spPr>
          <a:xfrm>
            <a:off x="0" y="1844604"/>
            <a:ext cx="12192000" cy="4536726"/>
          </a:xfrm>
          <a:prstGeom prst="rect">
            <a:avLst/>
          </a:prstGeom>
        </p:spPr>
      </p:pic>
      <p:pic>
        <p:nvPicPr>
          <p:cNvPr id="4" name="Imagine 3"/>
          <p:cNvPicPr>
            <a:picLocks noChangeAspect="1"/>
          </p:cNvPicPr>
          <p:nvPr/>
        </p:nvPicPr>
        <p:blipFill>
          <a:blip r:embed="rId4"/>
          <a:stretch>
            <a:fillRect/>
          </a:stretch>
        </p:blipFill>
        <p:spPr>
          <a:xfrm>
            <a:off x="2351584" y="260648"/>
            <a:ext cx="7180515" cy="1728192"/>
          </a:xfrm>
          <a:prstGeom prst="rect">
            <a:avLst/>
          </a:prstGeom>
        </p:spPr>
      </p:pic>
      <p:sp>
        <p:nvSpPr>
          <p:cNvPr id="5" name="Explicație linie 1 (fără bordură) 4"/>
          <p:cNvSpPr/>
          <p:nvPr/>
        </p:nvSpPr>
        <p:spPr>
          <a:xfrm>
            <a:off x="9140539" y="4605325"/>
            <a:ext cx="1944216" cy="936104"/>
          </a:xfrm>
          <a:prstGeom prst="callout1">
            <a:avLst>
              <a:gd name="adj1" fmla="val 1806"/>
              <a:gd name="adj2" fmla="val 785"/>
              <a:gd name="adj3" fmla="val 112500"/>
              <a:gd name="adj4" fmla="val -3833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o-RO"/>
          </a:p>
        </p:txBody>
      </p:sp>
      <p:pic>
        <p:nvPicPr>
          <p:cNvPr id="7" name="Imagine 6"/>
          <p:cNvPicPr>
            <a:picLocks noChangeAspect="1"/>
          </p:cNvPicPr>
          <p:nvPr/>
        </p:nvPicPr>
        <p:blipFill>
          <a:blip r:embed="rId5"/>
          <a:stretch>
            <a:fillRect/>
          </a:stretch>
        </p:blipFill>
        <p:spPr>
          <a:xfrm>
            <a:off x="9336360" y="4797152"/>
            <a:ext cx="1552575" cy="552450"/>
          </a:xfrm>
          <a:prstGeom prst="rect">
            <a:avLst/>
          </a:prstGeom>
        </p:spPr>
      </p:pic>
    </p:spTree>
    <p:extLst>
      <p:ext uri="{BB962C8B-B14F-4D97-AF65-F5344CB8AC3E}">
        <p14:creationId xmlns:p14="http://schemas.microsoft.com/office/powerpoint/2010/main" val="3368878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pps.google.com/learning-center/assets/images/form/form-animation.gif">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23592" y="3767436"/>
            <a:ext cx="2592288" cy="26138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5" cstate="print"/>
          <a:srcRect t="32755" b="28289"/>
          <a:stretch/>
        </p:blipFill>
        <p:spPr bwMode="auto">
          <a:xfrm>
            <a:off x="1524000" y="1400932"/>
            <a:ext cx="9144000" cy="1884052"/>
          </a:xfrm>
          <a:prstGeom prst="rect">
            <a:avLst/>
          </a:prstGeom>
          <a:noFill/>
          <a:ln w="9525">
            <a:noFill/>
            <a:miter lim="800000"/>
            <a:headEnd/>
            <a:tailEnd/>
          </a:ln>
        </p:spPr>
      </p:pic>
      <p:pic>
        <p:nvPicPr>
          <p:cNvPr id="6" name="Picture 4"/>
          <p:cNvPicPr>
            <a:picLocks noChangeAspect="1" noChangeArrowheads="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sharpenSoften amount="25000"/>
                    </a14:imgEffect>
                  </a14:imgLayer>
                </a14:imgProps>
              </a:ext>
            </a:extLst>
          </a:blip>
          <a:srcRect/>
          <a:stretch>
            <a:fillRect/>
          </a:stretch>
        </p:blipFill>
        <p:spPr bwMode="auto">
          <a:xfrm>
            <a:off x="1541647" y="1"/>
            <a:ext cx="9144000" cy="1323543"/>
          </a:xfrm>
          <a:prstGeom prst="rect">
            <a:avLst/>
          </a:prstGeom>
          <a:noFill/>
          <a:ln w="9525">
            <a:noFill/>
            <a:miter lim="800000"/>
            <a:headEnd/>
            <a:tailEnd/>
          </a:ln>
        </p:spPr>
      </p:pic>
      <p:pic>
        <p:nvPicPr>
          <p:cNvPr id="8"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Lst>
          </a:blip>
          <a:srcRect l="34065" r="61998" b="-41455"/>
          <a:stretch/>
        </p:blipFill>
        <p:spPr bwMode="auto">
          <a:xfrm>
            <a:off x="4655840" y="1"/>
            <a:ext cx="360040" cy="1872222"/>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sharpenSoften amount="25000"/>
                    </a14:imgEffect>
                  </a14:imgLayer>
                </a14:imgProps>
              </a:ext>
            </a:extLst>
          </a:blip>
          <a:srcRect/>
          <a:stretch>
            <a:fillRect/>
          </a:stretch>
        </p:blipFill>
        <p:spPr bwMode="auto">
          <a:xfrm>
            <a:off x="1541647" y="1"/>
            <a:ext cx="9144000" cy="1323543"/>
          </a:xfrm>
          <a:prstGeom prst="rect">
            <a:avLst/>
          </a:prstGeom>
          <a:noFill/>
          <a:ln w="9525">
            <a:noFill/>
            <a:miter lim="800000"/>
            <a:headEnd/>
            <a:tailEnd/>
          </a:ln>
        </p:spPr>
      </p:pic>
      <p:pic>
        <p:nvPicPr>
          <p:cNvPr id="11" name="Picture 4"/>
          <p:cNvPicPr>
            <a:picLocks noChangeAspect="1" noChangeArrowheads="1"/>
          </p:cNvPicPr>
          <p:nvPr/>
        </p:nvPicPr>
        <p:blipFill rotWithShape="1">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sharpenSoften amount="25000"/>
                    </a14:imgEffect>
                  </a14:imgLayer>
                </a14:imgProps>
              </a:ext>
            </a:extLst>
          </a:blip>
          <a:srcRect l="82838" t="36712" r="9287"/>
          <a:stretch/>
        </p:blipFill>
        <p:spPr bwMode="auto">
          <a:xfrm>
            <a:off x="8256240" y="476673"/>
            <a:ext cx="720080" cy="837649"/>
          </a:xfrm>
          <a:prstGeom prst="rect">
            <a:avLst/>
          </a:prstGeom>
          <a:noFill/>
          <a:ln w="9525">
            <a:noFill/>
            <a:miter lim="800000"/>
            <a:headEnd/>
            <a:tailEnd/>
          </a:ln>
        </p:spPr>
      </p:pic>
      <p:pic>
        <p:nvPicPr>
          <p:cNvPr id="7" name="Picture 4">
            <a:hlinkClick r:id="rId8"/>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Lst>
          </a:blip>
          <a:srcRect l="72644" t="41455" r="18694" b="-41455"/>
          <a:stretch/>
        </p:blipFill>
        <p:spPr bwMode="auto">
          <a:xfrm>
            <a:off x="9087071" y="553220"/>
            <a:ext cx="792088" cy="1323543"/>
          </a:xfrm>
          <a:prstGeom prst="rect">
            <a:avLst/>
          </a:prstGeom>
          <a:ln>
            <a:noFill/>
          </a:ln>
          <a:effectLst>
            <a:outerShdw blurRad="292100" dist="139700" dir="2700000" algn="tl" rotWithShape="0">
              <a:srgbClr val="333333">
                <a:alpha val="65000"/>
              </a:srgbClr>
            </a:outerShdw>
          </a:effectLst>
        </p:spPr>
      </p:pic>
      <p:grpSp>
        <p:nvGrpSpPr>
          <p:cNvPr id="2" name="Grupare 1"/>
          <p:cNvGrpSpPr/>
          <p:nvPr/>
        </p:nvGrpSpPr>
        <p:grpSpPr>
          <a:xfrm>
            <a:off x="1532130" y="3299535"/>
            <a:ext cx="4419854" cy="633521"/>
            <a:chOff x="119336" y="4193463"/>
            <a:chExt cx="4419854" cy="633521"/>
          </a:xfrm>
        </p:grpSpPr>
        <p:pic>
          <p:nvPicPr>
            <p:cNvPr id="12" name="Picture 2"/>
            <p:cNvPicPr>
              <a:picLocks noChangeAspect="1" noChangeArrowheads="1"/>
            </p:cNvPicPr>
            <p:nvPr/>
          </p:nvPicPr>
          <p:blipFill rotWithShape="1">
            <a:blip r:embed="rId5" cstate="print"/>
            <a:srcRect t="73230" r="92622" b="19370"/>
            <a:stretch/>
          </p:blipFill>
          <p:spPr bwMode="auto">
            <a:xfrm>
              <a:off x="123437" y="4193463"/>
              <a:ext cx="674644" cy="357881"/>
            </a:xfrm>
            <a:prstGeom prst="rect">
              <a:avLst/>
            </a:prstGeom>
            <a:noFill/>
            <a:ln w="9525">
              <a:noFill/>
              <a:miter lim="800000"/>
              <a:headEnd/>
              <a:tailEnd/>
            </a:ln>
          </p:spPr>
        </p:pic>
        <p:pic>
          <p:nvPicPr>
            <p:cNvPr id="13" name="Picture 2"/>
            <p:cNvPicPr>
              <a:picLocks noChangeAspect="1" noChangeArrowheads="1"/>
            </p:cNvPicPr>
            <p:nvPr/>
          </p:nvPicPr>
          <p:blipFill rotWithShape="1">
            <a:blip r:embed="rId5" cstate="print"/>
            <a:srcRect t="81517" r="52452" b="13400"/>
            <a:stretch/>
          </p:blipFill>
          <p:spPr bwMode="auto">
            <a:xfrm>
              <a:off x="119336" y="4581128"/>
              <a:ext cx="4347846" cy="245856"/>
            </a:xfrm>
            <a:prstGeom prst="rect">
              <a:avLst/>
            </a:prstGeom>
            <a:noFill/>
            <a:ln w="9525">
              <a:noFill/>
              <a:miter lim="800000"/>
              <a:headEnd/>
              <a:tailEnd/>
            </a:ln>
          </p:spPr>
        </p:pic>
        <p:pic>
          <p:nvPicPr>
            <p:cNvPr id="14" name="Picture 2"/>
            <p:cNvPicPr>
              <a:picLocks noChangeAspect="1" noChangeArrowheads="1"/>
            </p:cNvPicPr>
            <p:nvPr/>
          </p:nvPicPr>
          <p:blipFill rotWithShape="1">
            <a:blip r:embed="rId5" cstate="print"/>
            <a:srcRect l="7269" t="74373" r="52271" b="18518"/>
            <a:stretch/>
          </p:blipFill>
          <p:spPr bwMode="auto">
            <a:xfrm>
              <a:off x="839416" y="4238727"/>
              <a:ext cx="3699774" cy="343835"/>
            </a:xfrm>
            <a:prstGeom prst="rect">
              <a:avLst/>
            </a:prstGeom>
            <a:noFill/>
            <a:ln w="9525">
              <a:noFill/>
              <a:miter lim="800000"/>
              <a:headEnd/>
              <a:tailEnd/>
            </a:ln>
          </p:spPr>
        </p:pic>
      </p:grpSp>
      <p:pic>
        <p:nvPicPr>
          <p:cNvPr id="9" name="Picture 4">
            <a:hlinkClick r:id="rId3"/>
          </p:cNvPr>
          <p:cNvPicPr>
            <a:picLocks noChangeAspect="1" noChangeArrowheads="1"/>
          </p:cNvPicPr>
          <p:nvPr/>
        </p:nvPicPr>
        <p:blipFill>
          <a:blip r:embed="rId9" cstate="print"/>
          <a:srcRect/>
          <a:stretch>
            <a:fillRect/>
          </a:stretch>
        </p:blipFill>
        <p:spPr bwMode="auto">
          <a:xfrm>
            <a:off x="5925413" y="1772817"/>
            <a:ext cx="4517639" cy="40310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43754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sharpenSoften amount="25000"/>
                    </a14:imgEffect>
                  </a14:imgLayer>
                </a14:imgProps>
              </a:ext>
            </a:extLst>
          </a:blip>
          <a:srcRect/>
          <a:stretch>
            <a:fillRect/>
          </a:stretch>
        </p:blipFill>
        <p:spPr bwMode="auto">
          <a:xfrm>
            <a:off x="1541647" y="1"/>
            <a:ext cx="9144000" cy="1323543"/>
          </a:xfrm>
          <a:prstGeom prst="rect">
            <a:avLst/>
          </a:prstGeom>
          <a:noFill/>
          <a:ln w="9525">
            <a:noFill/>
            <a:miter lim="800000"/>
            <a:headEnd/>
            <a:tailEnd/>
          </a:ln>
        </p:spPr>
      </p:pic>
      <p:pic>
        <p:nvPicPr>
          <p:cNvPr id="8" name="Picture 4"/>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Lst>
          </a:blip>
          <a:srcRect l="34065" r="61998" b="-41455"/>
          <a:stretch/>
        </p:blipFill>
        <p:spPr bwMode="auto">
          <a:xfrm>
            <a:off x="4655840" y="1"/>
            <a:ext cx="360040" cy="1872222"/>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sharpenSoften amount="25000"/>
                    </a14:imgEffect>
                  </a14:imgLayer>
                </a14:imgProps>
              </a:ext>
            </a:extLst>
          </a:blip>
          <a:srcRect/>
          <a:stretch>
            <a:fillRect/>
          </a:stretch>
        </p:blipFill>
        <p:spPr bwMode="auto">
          <a:xfrm>
            <a:off x="1541647" y="1"/>
            <a:ext cx="9144000" cy="1323543"/>
          </a:xfrm>
          <a:prstGeom prst="rect">
            <a:avLst/>
          </a:prstGeom>
          <a:noFill/>
          <a:ln w="9525">
            <a:noFill/>
            <a:miter lim="800000"/>
            <a:headEnd/>
            <a:tailEnd/>
          </a:ln>
        </p:spPr>
      </p:pic>
      <p:pic>
        <p:nvPicPr>
          <p:cNvPr id="11" name="Picture 4"/>
          <p:cNvPicPr>
            <a:picLocks noChangeAspect="1" noChangeArrowheads="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sharpenSoften amount="25000"/>
                    </a14:imgEffect>
                  </a14:imgLayer>
                </a14:imgProps>
              </a:ext>
            </a:extLst>
          </a:blip>
          <a:srcRect l="82838" t="36712" r="9287"/>
          <a:stretch/>
        </p:blipFill>
        <p:spPr bwMode="auto">
          <a:xfrm>
            <a:off x="8256240" y="476673"/>
            <a:ext cx="720080" cy="837649"/>
          </a:xfrm>
          <a:prstGeom prst="rect">
            <a:avLst/>
          </a:prstGeom>
          <a:noFill/>
          <a:ln w="9525">
            <a:noFill/>
            <a:miter lim="800000"/>
            <a:headEnd/>
            <a:tailEnd/>
          </a:ln>
        </p:spPr>
      </p:pic>
      <p:pic>
        <p:nvPicPr>
          <p:cNvPr id="7" name="Picture 4">
            <a:hlinkClick r:id="rId6"/>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Lst>
          </a:blip>
          <a:srcRect l="72644" t="41455" r="18694" b="-41455"/>
          <a:stretch/>
        </p:blipFill>
        <p:spPr bwMode="auto">
          <a:xfrm>
            <a:off x="9087071" y="553220"/>
            <a:ext cx="792088" cy="1323543"/>
          </a:xfrm>
          <a:prstGeom prst="rect">
            <a:avLst/>
          </a:prstGeom>
          <a:ln>
            <a:noFill/>
          </a:ln>
          <a:effectLst>
            <a:outerShdw blurRad="292100" dist="139700" dir="2700000" algn="tl" rotWithShape="0">
              <a:srgbClr val="333333">
                <a:alpha val="65000"/>
              </a:srgbClr>
            </a:outerShdw>
          </a:effectLst>
        </p:spPr>
      </p:pic>
      <p:pic>
        <p:nvPicPr>
          <p:cNvPr id="3" name="J8DVnPznxUI"/>
          <p:cNvPicPr>
            <a:picLocks noRot="1" noChangeAspect="1"/>
          </p:cNvPicPr>
          <p:nvPr>
            <a:videoFile r:link="rId1"/>
          </p:nvPr>
        </p:nvPicPr>
        <p:blipFill>
          <a:blip r:embed="rId7"/>
          <a:stretch>
            <a:fillRect/>
          </a:stretch>
        </p:blipFill>
        <p:spPr>
          <a:xfrm>
            <a:off x="1847528" y="1628800"/>
            <a:ext cx="8301732" cy="4669725"/>
          </a:xfrm>
          <a:prstGeom prst="rect">
            <a:avLst/>
          </a:prstGeom>
        </p:spPr>
      </p:pic>
      <p:sp>
        <p:nvSpPr>
          <p:cNvPr id="4" name="CasetăText 3"/>
          <p:cNvSpPr txBox="1"/>
          <p:nvPr/>
        </p:nvSpPr>
        <p:spPr>
          <a:xfrm>
            <a:off x="1770856" y="1257474"/>
            <a:ext cx="6113277" cy="369332"/>
          </a:xfrm>
          <a:prstGeom prst="rect">
            <a:avLst/>
          </a:prstGeom>
          <a:noFill/>
        </p:spPr>
        <p:txBody>
          <a:bodyPr wrap="none" rtlCol="0">
            <a:spAutoFit/>
          </a:bodyPr>
          <a:lstStyle/>
          <a:p>
            <a:r>
              <a:rPr lang="ro-RO"/>
              <a:t>Tutorial video - c</a:t>
            </a:r>
            <a:r>
              <a:rPr lang="en-US"/>
              <a:t>reați teste și chestionare cu Google Form</a:t>
            </a:r>
            <a:r>
              <a:rPr lang="ro-RO"/>
              <a:t>ulare:</a:t>
            </a:r>
          </a:p>
        </p:txBody>
      </p:sp>
    </p:spTree>
    <p:extLst>
      <p:ext uri="{BB962C8B-B14F-4D97-AF65-F5344CB8AC3E}">
        <p14:creationId xmlns:p14="http://schemas.microsoft.com/office/powerpoint/2010/main" val="1471600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220" descr="Picture47.png">
            <a:hlinkClick r:id="rId3"/>
          </p:cNvPr>
          <p:cNvPicPr preferRelativeResize="0"/>
          <p:nvPr/>
        </p:nvPicPr>
        <p:blipFill rotWithShape="1">
          <a:blip r:embed="rId4">
            <a:alphaModFix/>
          </a:blip>
          <a:srcRect/>
          <a:stretch/>
        </p:blipFill>
        <p:spPr>
          <a:xfrm>
            <a:off x="407368" y="116632"/>
            <a:ext cx="11233248" cy="6336704"/>
          </a:xfrm>
          <a:prstGeom prst="rect">
            <a:avLst/>
          </a:prstGeom>
          <a:noFill/>
          <a:ln>
            <a:noFill/>
          </a:ln>
        </p:spPr>
      </p:pic>
    </p:spTree>
    <p:extLst>
      <p:ext uri="{BB962C8B-B14F-4D97-AF65-F5344CB8AC3E}">
        <p14:creationId xmlns:p14="http://schemas.microsoft.com/office/powerpoint/2010/main" val="1496495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39"/>
          <p:cNvSpPr txBox="1">
            <a:spLocks noGrp="1"/>
          </p:cNvSpPr>
          <p:nvPr>
            <p:ph type="title"/>
          </p:nvPr>
        </p:nvSpPr>
        <p:spPr>
          <a:xfrm>
            <a:off x="155867" y="103933"/>
            <a:ext cx="11861200" cy="545600"/>
          </a:xfrm>
          <a:prstGeom prst="rect">
            <a:avLst/>
          </a:prstGeom>
        </p:spPr>
        <p:txBody>
          <a:bodyPr vert="horz" lIns="121900" tIns="121900" rIns="121900" bIns="121900" rtlCol="0" anchor="ctr" anchorCtr="0">
            <a:noAutofit/>
          </a:bodyPr>
          <a:lstStyle/>
          <a:p>
            <a:r>
              <a:rPr lang="ro-RO"/>
              <a:t>internetlivestats.com</a:t>
            </a:r>
            <a:endParaRPr lang="en"/>
          </a:p>
        </p:txBody>
      </p:sp>
      <p:pic>
        <p:nvPicPr>
          <p:cNvPr id="3" name="B00210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21"/>
          <a:srcRect t="10444"/>
          <a:stretch/>
        </p:blipFill>
        <p:spPr>
          <a:xfrm>
            <a:off x="1127448" y="1052736"/>
            <a:ext cx="2647950" cy="1637796"/>
          </a:xfrm>
          <a:prstGeom prst="rect">
            <a:avLst/>
          </a:prstGeom>
        </p:spPr>
      </p:pic>
      <p:pic>
        <p:nvPicPr>
          <p:cNvPr id="5" name="B38694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22"/>
          <a:stretch>
            <a:fillRect/>
          </a:stretch>
        </p:blipFill>
        <p:spPr>
          <a:xfrm>
            <a:off x="4327283" y="980728"/>
            <a:ext cx="2438400" cy="1676400"/>
          </a:xfrm>
          <a:prstGeom prst="rect">
            <a:avLst/>
          </a:prstGeom>
        </p:spPr>
      </p:pic>
      <p:pic>
        <p:nvPicPr>
          <p:cNvPr id="6" name="3F496D3">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23"/>
          <a:stretch>
            <a:fillRect/>
          </a:stretch>
        </p:blipFill>
        <p:spPr>
          <a:xfrm>
            <a:off x="7448500" y="1146820"/>
            <a:ext cx="2247900" cy="1562100"/>
          </a:xfrm>
          <a:prstGeom prst="rect">
            <a:avLst/>
          </a:prstGeom>
        </p:spPr>
      </p:pic>
      <p:pic>
        <p:nvPicPr>
          <p:cNvPr id="7" name="F9CF41F">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24"/>
          <a:stretch>
            <a:fillRect/>
          </a:stretch>
        </p:blipFill>
        <p:spPr>
          <a:xfrm>
            <a:off x="4432372" y="4403795"/>
            <a:ext cx="2247900" cy="1562100"/>
          </a:xfrm>
          <a:prstGeom prst="rect">
            <a:avLst/>
          </a:prstGeom>
        </p:spPr>
      </p:pic>
      <p:pic>
        <p:nvPicPr>
          <p:cNvPr id="11" name="028F0C5">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25"/>
          <a:stretch>
            <a:fillRect/>
          </a:stretch>
        </p:blipFill>
        <p:spPr>
          <a:xfrm>
            <a:off x="1375098" y="2780928"/>
            <a:ext cx="2152650" cy="1504950"/>
          </a:xfrm>
          <a:prstGeom prst="rect">
            <a:avLst/>
          </a:prstGeom>
        </p:spPr>
      </p:pic>
      <p:pic>
        <p:nvPicPr>
          <p:cNvPr id="14" name="4FCF97C">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26"/>
          <a:stretch>
            <a:fillRect/>
          </a:stretch>
        </p:blipFill>
        <p:spPr>
          <a:xfrm>
            <a:off x="4450628" y="2895819"/>
            <a:ext cx="2286000" cy="1428750"/>
          </a:xfrm>
          <a:prstGeom prst="rect">
            <a:avLst/>
          </a:prstGeom>
        </p:spPr>
      </p:pic>
      <p:pic>
        <p:nvPicPr>
          <p:cNvPr id="15" name="AA8457A">
            <a:hlinkClick r:id="" action="ppaction://media"/>
          </p:cNvPr>
          <p:cNvPicPr>
            <a:picLocks noChangeAspect="1"/>
          </p:cNvPicPr>
          <p:nvPr>
            <a:videoFile r:link="rId14"/>
            <p:extLst>
              <p:ext uri="{DAA4B4D4-6D71-4841-9C94-3DE7FCFB9230}">
                <p14:media xmlns:p14="http://schemas.microsoft.com/office/powerpoint/2010/main" r:embed="rId13"/>
              </p:ext>
            </p:extLst>
          </p:nvPr>
        </p:nvPicPr>
        <p:blipFill>
          <a:blip r:embed="rId27"/>
          <a:stretch>
            <a:fillRect/>
          </a:stretch>
        </p:blipFill>
        <p:spPr>
          <a:xfrm>
            <a:off x="7554184" y="2952969"/>
            <a:ext cx="1828800" cy="1371600"/>
          </a:xfrm>
          <a:prstGeom prst="rect">
            <a:avLst/>
          </a:prstGeom>
        </p:spPr>
      </p:pic>
      <p:pic>
        <p:nvPicPr>
          <p:cNvPr id="17" name="2AC33BE">
            <a:hlinkClick r:id="" action="ppaction://media"/>
          </p:cNvPr>
          <p:cNvPicPr>
            <a:picLocks noChangeAspect="1"/>
          </p:cNvPicPr>
          <p:nvPr>
            <a:videoFile r:link="rId16"/>
            <p:extLst>
              <p:ext uri="{DAA4B4D4-6D71-4841-9C94-3DE7FCFB9230}">
                <p14:media xmlns:p14="http://schemas.microsoft.com/office/powerpoint/2010/main" r:embed="rId15"/>
              </p:ext>
            </p:extLst>
          </p:nvPr>
        </p:nvPicPr>
        <p:blipFill>
          <a:blip r:embed="rId28"/>
          <a:stretch>
            <a:fillRect/>
          </a:stretch>
        </p:blipFill>
        <p:spPr>
          <a:xfrm>
            <a:off x="1417247" y="4511616"/>
            <a:ext cx="2324100" cy="1504950"/>
          </a:xfrm>
          <a:prstGeom prst="rect">
            <a:avLst/>
          </a:prstGeom>
        </p:spPr>
      </p:pic>
      <p:pic>
        <p:nvPicPr>
          <p:cNvPr id="18" name="85CFB02">
            <a:hlinkClick r:id="" action="ppaction://media"/>
          </p:cNvPr>
          <p:cNvPicPr>
            <a:picLocks noChangeAspect="1"/>
          </p:cNvPicPr>
          <p:nvPr>
            <a:videoFile r:link="rId18"/>
            <p:extLst>
              <p:ext uri="{DAA4B4D4-6D71-4841-9C94-3DE7FCFB9230}">
                <p14:media xmlns:p14="http://schemas.microsoft.com/office/powerpoint/2010/main" r:embed="rId17"/>
              </p:ext>
            </p:extLst>
          </p:nvPr>
        </p:nvPicPr>
        <p:blipFill rotWithShape="1">
          <a:blip r:embed="rId29"/>
          <a:srcRect b="34294"/>
          <a:stretch/>
        </p:blipFill>
        <p:spPr>
          <a:xfrm>
            <a:off x="7474908" y="4613870"/>
            <a:ext cx="2095500" cy="1114009"/>
          </a:xfrm>
          <a:prstGeom prst="rect">
            <a:avLst/>
          </a:prstGeom>
        </p:spPr>
      </p:pic>
      <p:sp>
        <p:nvSpPr>
          <p:cNvPr id="2" name="CasetăText 1"/>
          <p:cNvSpPr txBox="1"/>
          <p:nvPr/>
        </p:nvSpPr>
        <p:spPr>
          <a:xfrm>
            <a:off x="983432" y="2295862"/>
            <a:ext cx="2896666" cy="338554"/>
          </a:xfrm>
          <a:prstGeom prst="rect">
            <a:avLst/>
          </a:prstGeom>
          <a:solidFill>
            <a:schemeClr val="bg1"/>
          </a:solidFill>
        </p:spPr>
        <p:txBody>
          <a:bodyPr wrap="square" rtlCol="0">
            <a:spAutoFit/>
          </a:bodyPr>
          <a:lstStyle/>
          <a:p>
            <a:pPr algn="ctr"/>
            <a:r>
              <a:rPr lang="ro-RO" sz="1600">
                <a:solidFill>
                  <a:srgbClr val="757173"/>
                </a:solidFill>
              </a:rPr>
              <a:t>Utilizatori de Internet </a:t>
            </a:r>
          </a:p>
        </p:txBody>
      </p:sp>
      <p:sp>
        <p:nvSpPr>
          <p:cNvPr id="19" name="CasetăText 18"/>
          <p:cNvSpPr txBox="1"/>
          <p:nvPr/>
        </p:nvSpPr>
        <p:spPr>
          <a:xfrm>
            <a:off x="4207446" y="2295862"/>
            <a:ext cx="2752650" cy="338554"/>
          </a:xfrm>
          <a:prstGeom prst="rect">
            <a:avLst/>
          </a:prstGeom>
          <a:solidFill>
            <a:schemeClr val="bg1"/>
          </a:solidFill>
        </p:spPr>
        <p:txBody>
          <a:bodyPr wrap="square" rtlCol="0">
            <a:spAutoFit/>
          </a:bodyPr>
          <a:lstStyle/>
          <a:p>
            <a:pPr algn="ctr"/>
            <a:r>
              <a:rPr lang="ro-RO" sz="1600">
                <a:solidFill>
                  <a:srgbClr val="757173"/>
                </a:solidFill>
              </a:rPr>
              <a:t>Numărul total de Website-uri</a:t>
            </a:r>
          </a:p>
        </p:txBody>
      </p:sp>
      <p:sp>
        <p:nvSpPr>
          <p:cNvPr id="20" name="CasetăText 19"/>
          <p:cNvSpPr txBox="1"/>
          <p:nvPr/>
        </p:nvSpPr>
        <p:spPr>
          <a:xfrm>
            <a:off x="7159774" y="2290274"/>
            <a:ext cx="2752650" cy="338554"/>
          </a:xfrm>
          <a:prstGeom prst="rect">
            <a:avLst/>
          </a:prstGeom>
          <a:solidFill>
            <a:schemeClr val="bg1"/>
          </a:solidFill>
        </p:spPr>
        <p:txBody>
          <a:bodyPr wrap="square" rtlCol="0">
            <a:spAutoFit/>
          </a:bodyPr>
          <a:lstStyle/>
          <a:p>
            <a:pPr algn="ctr"/>
            <a:r>
              <a:rPr lang="ro-RO" sz="1600">
                <a:solidFill>
                  <a:srgbClr val="757173"/>
                </a:solidFill>
              </a:rPr>
              <a:t>Email-uri trimise </a:t>
            </a:r>
            <a:r>
              <a:rPr lang="ro-RO" sz="1600">
                <a:solidFill>
                  <a:srgbClr val="4A92FF"/>
                </a:solidFill>
              </a:rPr>
              <a:t>azi</a:t>
            </a:r>
          </a:p>
        </p:txBody>
      </p:sp>
      <p:sp>
        <p:nvSpPr>
          <p:cNvPr id="21" name="CasetăText 20"/>
          <p:cNvSpPr txBox="1"/>
          <p:nvPr/>
        </p:nvSpPr>
        <p:spPr>
          <a:xfrm>
            <a:off x="1127448" y="4026550"/>
            <a:ext cx="2752650" cy="338554"/>
          </a:xfrm>
          <a:prstGeom prst="rect">
            <a:avLst/>
          </a:prstGeom>
          <a:solidFill>
            <a:schemeClr val="bg1"/>
          </a:solidFill>
        </p:spPr>
        <p:txBody>
          <a:bodyPr wrap="square" rtlCol="0">
            <a:spAutoFit/>
          </a:bodyPr>
          <a:lstStyle/>
          <a:p>
            <a:pPr algn="ctr"/>
            <a:r>
              <a:rPr lang="ro-RO" sz="1600">
                <a:solidFill>
                  <a:srgbClr val="757173"/>
                </a:solidFill>
              </a:rPr>
              <a:t>Computere vândute </a:t>
            </a:r>
            <a:r>
              <a:rPr lang="ro-RO" sz="1600">
                <a:solidFill>
                  <a:srgbClr val="4A92FF"/>
                </a:solidFill>
              </a:rPr>
              <a:t>azi</a:t>
            </a:r>
          </a:p>
        </p:txBody>
      </p:sp>
      <p:sp>
        <p:nvSpPr>
          <p:cNvPr id="22" name="CasetăText 21"/>
          <p:cNvSpPr txBox="1"/>
          <p:nvPr/>
        </p:nvSpPr>
        <p:spPr>
          <a:xfrm>
            <a:off x="4079776" y="4026550"/>
            <a:ext cx="2905765" cy="338554"/>
          </a:xfrm>
          <a:prstGeom prst="rect">
            <a:avLst/>
          </a:prstGeom>
          <a:solidFill>
            <a:schemeClr val="bg1"/>
          </a:solidFill>
        </p:spPr>
        <p:txBody>
          <a:bodyPr wrap="square" rtlCol="0">
            <a:spAutoFit/>
          </a:bodyPr>
          <a:lstStyle/>
          <a:p>
            <a:pPr algn="ctr"/>
            <a:r>
              <a:rPr lang="ro-RO" sz="1600">
                <a:solidFill>
                  <a:srgbClr val="757173"/>
                </a:solidFill>
              </a:rPr>
              <a:t>Smartphone-uri vândute </a:t>
            </a:r>
            <a:r>
              <a:rPr lang="ro-RO" sz="1600">
                <a:solidFill>
                  <a:srgbClr val="4A92FF"/>
                </a:solidFill>
              </a:rPr>
              <a:t>azi</a:t>
            </a:r>
          </a:p>
        </p:txBody>
      </p:sp>
      <p:sp>
        <p:nvSpPr>
          <p:cNvPr id="23" name="CasetăText 22"/>
          <p:cNvSpPr txBox="1"/>
          <p:nvPr/>
        </p:nvSpPr>
        <p:spPr>
          <a:xfrm>
            <a:off x="7078667" y="4032138"/>
            <a:ext cx="2905765" cy="338554"/>
          </a:xfrm>
          <a:prstGeom prst="rect">
            <a:avLst/>
          </a:prstGeom>
          <a:solidFill>
            <a:schemeClr val="bg1"/>
          </a:solidFill>
        </p:spPr>
        <p:txBody>
          <a:bodyPr wrap="square" rtlCol="0">
            <a:spAutoFit/>
          </a:bodyPr>
          <a:lstStyle/>
          <a:p>
            <a:pPr algn="ctr"/>
            <a:r>
              <a:rPr lang="ro-RO" sz="1600">
                <a:solidFill>
                  <a:srgbClr val="757173"/>
                </a:solidFill>
              </a:rPr>
              <a:t>Tablete vândute </a:t>
            </a:r>
            <a:r>
              <a:rPr lang="ro-RO" sz="1600">
                <a:solidFill>
                  <a:srgbClr val="4A92FF"/>
                </a:solidFill>
              </a:rPr>
              <a:t>azi</a:t>
            </a:r>
          </a:p>
        </p:txBody>
      </p:sp>
      <p:sp>
        <p:nvSpPr>
          <p:cNvPr id="24" name="CasetăText 23"/>
          <p:cNvSpPr txBox="1"/>
          <p:nvPr/>
        </p:nvSpPr>
        <p:spPr>
          <a:xfrm>
            <a:off x="1127448" y="5677146"/>
            <a:ext cx="2752650" cy="338554"/>
          </a:xfrm>
          <a:prstGeom prst="rect">
            <a:avLst/>
          </a:prstGeom>
          <a:solidFill>
            <a:schemeClr val="bg1"/>
          </a:solidFill>
        </p:spPr>
        <p:txBody>
          <a:bodyPr wrap="square" rtlCol="0">
            <a:spAutoFit/>
          </a:bodyPr>
          <a:lstStyle/>
          <a:p>
            <a:pPr algn="ctr"/>
            <a:r>
              <a:rPr lang="ro-RO" sz="1600">
                <a:solidFill>
                  <a:srgbClr val="757173"/>
                </a:solidFill>
              </a:rPr>
              <a:t>Traficul de Internet realizat </a:t>
            </a:r>
            <a:r>
              <a:rPr lang="ro-RO" sz="1600">
                <a:solidFill>
                  <a:srgbClr val="4A92FF"/>
                </a:solidFill>
              </a:rPr>
              <a:t>azi</a:t>
            </a:r>
          </a:p>
        </p:txBody>
      </p:sp>
      <p:sp>
        <p:nvSpPr>
          <p:cNvPr id="25" name="CasetăText 24"/>
          <p:cNvSpPr txBox="1"/>
          <p:nvPr/>
        </p:nvSpPr>
        <p:spPr>
          <a:xfrm>
            <a:off x="4024114" y="5677146"/>
            <a:ext cx="3105443" cy="338554"/>
          </a:xfrm>
          <a:prstGeom prst="rect">
            <a:avLst/>
          </a:prstGeom>
          <a:solidFill>
            <a:schemeClr val="bg1"/>
          </a:solidFill>
        </p:spPr>
        <p:txBody>
          <a:bodyPr wrap="square" rtlCol="0">
            <a:spAutoFit/>
          </a:bodyPr>
          <a:lstStyle/>
          <a:p>
            <a:pPr algn="ctr"/>
            <a:r>
              <a:rPr lang="ro-RO" sz="1600">
                <a:solidFill>
                  <a:srgbClr val="757173"/>
                </a:solidFill>
              </a:rPr>
              <a:t>Căutări Google efectuate </a:t>
            </a:r>
            <a:r>
              <a:rPr lang="ro-RO" sz="1600">
                <a:solidFill>
                  <a:srgbClr val="4A92FF"/>
                </a:solidFill>
              </a:rPr>
              <a:t>azi</a:t>
            </a:r>
          </a:p>
        </p:txBody>
      </p:sp>
      <p:sp>
        <p:nvSpPr>
          <p:cNvPr id="26" name="CasetăText 25"/>
          <p:cNvSpPr txBox="1"/>
          <p:nvPr/>
        </p:nvSpPr>
        <p:spPr>
          <a:xfrm>
            <a:off x="6816080" y="5682734"/>
            <a:ext cx="3448176" cy="338554"/>
          </a:xfrm>
          <a:prstGeom prst="rect">
            <a:avLst/>
          </a:prstGeom>
          <a:solidFill>
            <a:schemeClr val="bg1"/>
          </a:solidFill>
        </p:spPr>
        <p:txBody>
          <a:bodyPr wrap="square" rtlCol="0">
            <a:spAutoFit/>
          </a:bodyPr>
          <a:lstStyle/>
          <a:p>
            <a:pPr algn="ctr"/>
            <a:r>
              <a:rPr lang="ro-RO" sz="1600">
                <a:solidFill>
                  <a:srgbClr val="757173"/>
                </a:solidFill>
              </a:rPr>
              <a:t>Videoclipuri YouTube vizionate </a:t>
            </a:r>
            <a:r>
              <a:rPr lang="ro-RO" sz="1600">
                <a:solidFill>
                  <a:srgbClr val="4A92FF"/>
                </a:solidFill>
              </a:rPr>
              <a:t>azi</a:t>
            </a:r>
          </a:p>
        </p:txBody>
      </p:sp>
      <p:pic>
        <p:nvPicPr>
          <p:cNvPr id="1030" name="Picture 6" descr="http://www.internetlivestats.com/img/logo.gif">
            <a:hlinkClick r:id="rId30"/>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406989" y="6092501"/>
            <a:ext cx="1233627" cy="216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84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447" fill="hold"/>
                                        <p:tgtEl>
                                          <p:spTgt spid="6"/>
                                        </p:tgtEl>
                                      </p:cBhvr>
                                    </p:cmd>
                                  </p:childTnLst>
                                </p:cTn>
                              </p:par>
                              <p:par>
                                <p:cTn id="7" presetID="1" presetClass="mediacall" presetSubtype="0" fill="hold" nodeType="withEffect">
                                  <p:stCondLst>
                                    <p:cond delay="0"/>
                                  </p:stCondLst>
                                  <p:childTnLst>
                                    <p:cmd type="call" cmd="playFrom(0.0)">
                                      <p:cBhvr>
                                        <p:cTn id="8" dur="150167" fill="hold"/>
                                        <p:tgtEl>
                                          <p:spTgt spid="11"/>
                                        </p:tgtEl>
                                      </p:cBhvr>
                                    </p:cmd>
                                  </p:childTnLst>
                                </p:cTn>
                              </p:par>
                              <p:par>
                                <p:cTn id="9" presetID="1" presetClass="mediacall" presetSubtype="0" fill="hold" nodeType="withEffect">
                                  <p:stCondLst>
                                    <p:cond delay="0"/>
                                  </p:stCondLst>
                                  <p:childTnLst>
                                    <p:cmd type="call" cmd="playFrom(0.0)">
                                      <p:cBhvr>
                                        <p:cTn id="10" dur="148936" fill="hold"/>
                                        <p:tgtEl>
                                          <p:spTgt spid="14"/>
                                        </p:tgtEl>
                                      </p:cBhvr>
                                    </p:cmd>
                                  </p:childTnLst>
                                </p:cTn>
                              </p:par>
                              <p:par>
                                <p:cTn id="11" presetID="1" presetClass="mediacall" presetSubtype="0" fill="hold" nodeType="withEffect">
                                  <p:stCondLst>
                                    <p:cond delay="0"/>
                                  </p:stCondLst>
                                  <p:childTnLst>
                                    <p:cmd type="call" cmd="playFrom(0.0)">
                                      <p:cBhvr>
                                        <p:cTn id="12" dur="146033" fill="hold"/>
                                        <p:tgtEl>
                                          <p:spTgt spid="15"/>
                                        </p:tgtEl>
                                      </p:cBhvr>
                                    </p:cmd>
                                  </p:childTnLst>
                                </p:cTn>
                              </p:par>
                              <p:par>
                                <p:cTn id="13" presetID="1" presetClass="mediacall" presetSubtype="0" fill="hold" nodeType="withEffect">
                                  <p:stCondLst>
                                    <p:cond delay="0"/>
                                  </p:stCondLst>
                                  <p:childTnLst>
                                    <p:cmd type="call" cmd="playFrom(0.0)">
                                      <p:cBhvr>
                                        <p:cTn id="14" dur="132821" fill="hold"/>
                                        <p:tgtEl>
                                          <p:spTgt spid="17"/>
                                        </p:tgtEl>
                                      </p:cBhvr>
                                    </p:cmd>
                                  </p:childTnLst>
                                </p:cTn>
                              </p:par>
                              <p:par>
                                <p:cTn id="15" presetID="1" presetClass="mediacall" presetSubtype="0" fill="hold" nodeType="withEffect">
                                  <p:stCondLst>
                                    <p:cond delay="0"/>
                                  </p:stCondLst>
                                  <p:childTnLst>
                                    <p:cmd type="call" cmd="playFrom(0.0)">
                                      <p:cBhvr>
                                        <p:cTn id="16" dur="150097" fill="hold"/>
                                        <p:tgtEl>
                                          <p:spTgt spid="7"/>
                                        </p:tgtEl>
                                      </p:cBhvr>
                                    </p:cmd>
                                  </p:childTnLst>
                                </p:cTn>
                              </p:par>
                              <p:par>
                                <p:cTn id="17" presetID="1" presetClass="mediacall" presetSubtype="0" fill="hold" nodeType="withEffect">
                                  <p:stCondLst>
                                    <p:cond delay="0"/>
                                  </p:stCondLst>
                                  <p:childTnLst>
                                    <p:cmd type="call" cmd="playFrom(0.0)">
                                      <p:cBhvr>
                                        <p:cTn id="18" dur="138254" fill="hold"/>
                                        <p:tgtEl>
                                          <p:spTgt spid="18"/>
                                        </p:tgtEl>
                                      </p:cBhvr>
                                    </p:cmd>
                                  </p:childTnLst>
                                </p:cTn>
                              </p:par>
                              <p:par>
                                <p:cTn id="19" presetID="1" presetClass="mediacall" presetSubtype="0" fill="hold" nodeType="withEffect">
                                  <p:stCondLst>
                                    <p:cond delay="0"/>
                                  </p:stCondLst>
                                  <p:childTnLst>
                                    <p:cmd type="call" cmd="playFrom(0.0)">
                                      <p:cBhvr>
                                        <p:cTn id="20" dur="150677" fill="hold"/>
                                        <p:tgtEl>
                                          <p:spTgt spid="5"/>
                                        </p:tgtEl>
                                      </p:cBhvr>
                                    </p:cmd>
                                  </p:childTnLst>
                                </p:cTn>
                              </p:par>
                              <p:par>
                                <p:cTn id="21" presetID="1" presetClass="mediacall" presetSubtype="0" fill="hold" nodeType="withEffect">
                                  <p:stCondLst>
                                    <p:cond delay="0"/>
                                  </p:stCondLst>
                                  <p:childTnLst>
                                    <p:cmd type="call" cmd="playFrom(0.0)">
                                      <p:cBhvr>
                                        <p:cTn id="22" dur="1435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3" repeatCount="indefinite" fill="hold" display="0">
                  <p:stCondLst>
                    <p:cond delay="indefinite"/>
                  </p:stCondLst>
                </p:cTn>
                <p:tgtEl>
                  <p:spTgt spid="3"/>
                </p:tgtEl>
              </p:cMediaNode>
            </p:video>
            <p:video>
              <p:cMediaNode vol="80000" mute="1">
                <p:cTn id="24" repeatCount="indefinite" fill="hold" display="0">
                  <p:stCondLst>
                    <p:cond delay="indefinite"/>
                  </p:stCondLst>
                </p:cTn>
                <p:tgtEl>
                  <p:spTgt spid="5"/>
                </p:tgtEl>
              </p:cMediaNode>
            </p:video>
            <p:video>
              <p:cMediaNode vol="80000" mute="1">
                <p:cTn id="25" repeatCount="indefinite" fill="hold" display="0">
                  <p:stCondLst>
                    <p:cond delay="indefinite"/>
                  </p:stCondLst>
                </p:cTn>
                <p:tgtEl>
                  <p:spTgt spid="6"/>
                </p:tgtEl>
              </p:cMediaNode>
            </p:video>
            <p:video>
              <p:cMediaNode vol="80000" mute="1">
                <p:cTn id="26" repeatCount="indefinite" fill="hold" display="0">
                  <p:stCondLst>
                    <p:cond delay="indefinite"/>
                  </p:stCondLst>
                </p:cTn>
                <p:tgtEl>
                  <p:spTgt spid="7"/>
                </p:tgtEl>
              </p:cMediaNode>
            </p:video>
            <p:video>
              <p:cMediaNode vol="80000" mute="1">
                <p:cTn id="27" repeatCount="indefinite" fill="hold" display="0">
                  <p:stCondLst>
                    <p:cond delay="indefinite"/>
                  </p:stCondLst>
                </p:cTn>
                <p:tgtEl>
                  <p:spTgt spid="11"/>
                </p:tgtEl>
              </p:cMediaNode>
            </p:video>
            <p:video>
              <p:cMediaNode vol="80000" mute="1">
                <p:cTn id="28" repeatCount="indefinite" fill="hold" display="0">
                  <p:stCondLst>
                    <p:cond delay="indefinite"/>
                  </p:stCondLst>
                </p:cTn>
                <p:tgtEl>
                  <p:spTgt spid="14"/>
                </p:tgtEl>
              </p:cMediaNode>
            </p:video>
            <p:video>
              <p:cMediaNode vol="80000" mute="1">
                <p:cTn id="29" repeatCount="indefinite" fill="hold" display="0">
                  <p:stCondLst>
                    <p:cond delay="indefinite"/>
                  </p:stCondLst>
                </p:cTn>
                <p:tgtEl>
                  <p:spTgt spid="15"/>
                </p:tgtEl>
              </p:cMediaNode>
            </p:video>
            <p:video>
              <p:cMediaNode vol="80000" mute="1">
                <p:cTn id="30" repeatCount="indefinite" fill="hold" display="0">
                  <p:stCondLst>
                    <p:cond delay="indefinite"/>
                  </p:stCondLst>
                </p:cTn>
                <p:tgtEl>
                  <p:spTgt spid="17"/>
                </p:tgtEl>
              </p:cMediaNode>
            </p:video>
            <p:video>
              <p:cMediaNode vol="80000" mute="1">
                <p:cTn id="31" repeatCount="indefinite" fill="hold" display="0">
                  <p:stCondLst>
                    <p:cond delay="indefinite"/>
                  </p:stCondLst>
                </p:cTn>
                <p:tgtEl>
                  <p:spTgt spid="1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are 8"/>
          <p:cNvGrpSpPr/>
          <p:nvPr/>
        </p:nvGrpSpPr>
        <p:grpSpPr>
          <a:xfrm>
            <a:off x="1524000" y="30926"/>
            <a:ext cx="9144000" cy="1885907"/>
            <a:chOff x="-25964" y="2263187"/>
            <a:chExt cx="9144000" cy="1885907"/>
          </a:xfrm>
        </p:grpSpPr>
        <p:grpSp>
          <p:nvGrpSpPr>
            <p:cNvPr id="10" name="Grupare 9"/>
            <p:cNvGrpSpPr/>
            <p:nvPr/>
          </p:nvGrpSpPr>
          <p:grpSpPr>
            <a:xfrm>
              <a:off x="-25964" y="2263187"/>
              <a:ext cx="9144000" cy="1323543"/>
              <a:chOff x="-25964" y="2263187"/>
              <a:chExt cx="9144000" cy="1323543"/>
            </a:xfrm>
          </p:grpSpPr>
          <p:pic>
            <p:nvPicPr>
              <p:cNvPr id="14" name="Picture 4"/>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25964" y="2263187"/>
                <a:ext cx="9144000" cy="1323543"/>
              </a:xfrm>
              <a:prstGeom prst="rect">
                <a:avLst/>
              </a:prstGeom>
              <a:noFill/>
              <a:ln w="9525">
                <a:noFill/>
                <a:miter lim="800000"/>
                <a:headEnd/>
                <a:tailEnd/>
              </a:ln>
            </p:spPr>
          </p:pic>
          <p:pic>
            <p:nvPicPr>
              <p:cNvPr id="15" name="Picture 4"/>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Lst>
              </a:blip>
              <a:srcRect l="72449" t="36712" r="18101"/>
              <a:stretch/>
            </p:blipFill>
            <p:spPr bwMode="auto">
              <a:xfrm>
                <a:off x="7472402" y="2736262"/>
                <a:ext cx="864096" cy="837649"/>
              </a:xfrm>
              <a:prstGeom prst="rect">
                <a:avLst/>
              </a:prstGeom>
              <a:noFill/>
              <a:ln w="9525">
                <a:noFill/>
                <a:miter lim="800000"/>
                <a:headEnd/>
                <a:tailEnd/>
              </a:ln>
            </p:spPr>
          </p:pic>
          <p:pic>
            <p:nvPicPr>
              <p:cNvPr id="16" name="Picture 4"/>
              <p:cNvPicPr>
                <a:picLocks noChangeAspect="1" noChangeArrowheads="1"/>
              </p:cNvPicPr>
              <p:nvPr/>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Lst>
              </a:blip>
              <a:srcRect l="82838" t="36712" r="9287"/>
              <a:stretch/>
            </p:blipFill>
            <p:spPr bwMode="auto">
              <a:xfrm>
                <a:off x="6660232" y="2736262"/>
                <a:ext cx="720080" cy="837649"/>
              </a:xfrm>
              <a:prstGeom prst="rect">
                <a:avLst/>
              </a:prstGeom>
              <a:noFill/>
              <a:ln w="9525">
                <a:noFill/>
                <a:miter lim="800000"/>
                <a:headEnd/>
                <a:tailEnd/>
              </a:ln>
            </p:spPr>
          </p:pic>
        </p:grpSp>
        <p:pic>
          <p:nvPicPr>
            <p:cNvPr id="11"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34065" r="61998" b="-41455"/>
            <a:stretch/>
          </p:blipFill>
          <p:spPr bwMode="auto">
            <a:xfrm>
              <a:off x="3091982" y="2276872"/>
              <a:ext cx="360040" cy="1872222"/>
            </a:xfrm>
            <a:prstGeom prst="rect">
              <a:avLst/>
            </a:prstGeom>
            <a:noFill/>
            <a:ln w="9525">
              <a:noFill/>
              <a:miter lim="800000"/>
              <a:headEnd/>
              <a:tailEnd/>
            </a:ln>
          </p:spPr>
        </p:pic>
      </p:grpSp>
      <p:pic>
        <p:nvPicPr>
          <p:cNvPr id="3" name="Picture 4">
            <a:hlinkClick r:id="rId6"/>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91544" t="41455" r="582" b="-41455"/>
          <a:stretch/>
        </p:blipFill>
        <p:spPr bwMode="auto">
          <a:xfrm>
            <a:off x="9840416" y="548681"/>
            <a:ext cx="720080" cy="1323543"/>
          </a:xfrm>
          <a:prstGeom prst="rect">
            <a:avLst/>
          </a:prstGeom>
          <a:ln>
            <a:noFill/>
          </a:ln>
          <a:effectLst>
            <a:outerShdw blurRad="292100" dist="139700" dir="2700000" algn="tl" rotWithShape="0">
              <a:srgbClr val="333333">
                <a:alpha val="65000"/>
              </a:srgbClr>
            </a:outerShdw>
          </a:effectLst>
        </p:spPr>
      </p:pic>
      <p:pic>
        <p:nvPicPr>
          <p:cNvPr id="4"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34065" r="61998" b="-41455"/>
          <a:stretch/>
        </p:blipFill>
        <p:spPr bwMode="auto">
          <a:xfrm>
            <a:off x="4655840" y="1"/>
            <a:ext cx="360040" cy="1872222"/>
          </a:xfrm>
          <a:prstGeom prst="rect">
            <a:avLst/>
          </a:prstGeom>
          <a:noFill/>
          <a:ln w="9525">
            <a:noFill/>
            <a:miter lim="800000"/>
            <a:headEnd/>
            <a:tailEnd/>
          </a:ln>
        </p:spPr>
      </p:pic>
      <p:pic>
        <p:nvPicPr>
          <p:cNvPr id="5"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34065" r="62979" b="-41455"/>
          <a:stretch/>
        </p:blipFill>
        <p:spPr bwMode="auto">
          <a:xfrm>
            <a:off x="5753608" y="27993"/>
            <a:ext cx="270385" cy="1872222"/>
          </a:xfrm>
          <a:prstGeom prst="rect">
            <a:avLst/>
          </a:prstGeom>
          <a:noFill/>
          <a:ln w="9525">
            <a:noFill/>
            <a:miter lim="800000"/>
            <a:headEnd/>
            <a:tailEnd/>
          </a:ln>
        </p:spPr>
      </p:pic>
      <p:pic>
        <p:nvPicPr>
          <p:cNvPr id="6" name="Imagine 5" descr="Decupare ecr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2520" y="2348880"/>
            <a:ext cx="9144000" cy="3239832"/>
          </a:xfrm>
          <a:prstGeom prst="rect">
            <a:avLst/>
          </a:prstGeom>
          <a:ln>
            <a:noFill/>
          </a:ln>
          <a:effectLst>
            <a:outerShdw blurRad="190500" algn="tl" rotWithShape="0">
              <a:srgbClr val="000000">
                <a:alpha val="70000"/>
              </a:srgbClr>
            </a:outerShdw>
          </a:effectLst>
        </p:spPr>
      </p:pic>
      <p:sp>
        <p:nvSpPr>
          <p:cNvPr id="13" name="Dreptunghi 12"/>
          <p:cNvSpPr/>
          <p:nvPr/>
        </p:nvSpPr>
        <p:spPr>
          <a:xfrm>
            <a:off x="2139363" y="3464740"/>
            <a:ext cx="2448272" cy="1800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12" name="Imagine 11" descr="Decupare ecran">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28056" y="3572752"/>
            <a:ext cx="2597030" cy="1512432"/>
          </a:xfrm>
          <a:prstGeom prst="rect">
            <a:avLst/>
          </a:prstGeom>
        </p:spPr>
      </p:pic>
    </p:spTree>
    <p:extLst>
      <p:ext uri="{BB962C8B-B14F-4D97-AF65-F5344CB8AC3E}">
        <p14:creationId xmlns:p14="http://schemas.microsoft.com/office/powerpoint/2010/main" val="3199699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hlinkClick r:id="rId3"/>
          </p:cNvPr>
          <p:cNvPicPr>
            <a:picLocks noChangeAspect="1"/>
          </p:cNvPicPr>
          <p:nvPr/>
        </p:nvPicPr>
        <p:blipFill>
          <a:blip r:embed="rId4"/>
          <a:stretch>
            <a:fillRect/>
          </a:stretch>
        </p:blipFill>
        <p:spPr>
          <a:xfrm>
            <a:off x="335360" y="221888"/>
            <a:ext cx="4574837" cy="2961036"/>
          </a:xfrm>
          <a:prstGeom prst="rect">
            <a:avLst/>
          </a:prstGeom>
          <a:ln>
            <a:noFill/>
          </a:ln>
          <a:effectLst>
            <a:outerShdw blurRad="190500" algn="tl" rotWithShape="0">
              <a:srgbClr val="000000">
                <a:alpha val="70000"/>
              </a:srgbClr>
            </a:outerShdw>
          </a:effectLst>
        </p:spPr>
      </p:pic>
      <p:pic>
        <p:nvPicPr>
          <p:cNvPr id="2" name="Imagine 1">
            <a:hlinkClick r:id="rId5"/>
          </p:cNvPr>
          <p:cNvPicPr>
            <a:picLocks noChangeAspect="1"/>
          </p:cNvPicPr>
          <p:nvPr/>
        </p:nvPicPr>
        <p:blipFill rotWithShape="1">
          <a:blip r:embed="rId6"/>
          <a:srcRect r="14613"/>
          <a:stretch/>
        </p:blipFill>
        <p:spPr>
          <a:xfrm>
            <a:off x="1775520" y="3347029"/>
            <a:ext cx="4962776" cy="2960687"/>
          </a:xfrm>
          <a:prstGeom prst="rect">
            <a:avLst/>
          </a:prstGeom>
          <a:ln>
            <a:noFill/>
          </a:ln>
          <a:effectLst>
            <a:outerShdw blurRad="190500" algn="tl" rotWithShape="0">
              <a:srgbClr val="000000">
                <a:alpha val="70000"/>
              </a:srgbClr>
            </a:outerShdw>
          </a:effectLst>
        </p:spPr>
      </p:pic>
      <p:pic>
        <p:nvPicPr>
          <p:cNvPr id="4" name="Imagine 3">
            <a:hlinkClick r:id="rId7"/>
          </p:cNvPr>
          <p:cNvPicPr>
            <a:picLocks noChangeAspect="1"/>
          </p:cNvPicPr>
          <p:nvPr/>
        </p:nvPicPr>
        <p:blipFill>
          <a:blip r:embed="rId8"/>
          <a:stretch>
            <a:fillRect/>
          </a:stretch>
        </p:blipFill>
        <p:spPr>
          <a:xfrm>
            <a:off x="5807968" y="236943"/>
            <a:ext cx="3878962" cy="2930925"/>
          </a:xfrm>
          <a:prstGeom prst="rect">
            <a:avLst/>
          </a:prstGeom>
          <a:ln>
            <a:noFill/>
          </a:ln>
          <a:effectLst>
            <a:outerShdw blurRad="190500" algn="tl" rotWithShape="0">
              <a:srgbClr val="000000">
                <a:alpha val="70000"/>
              </a:srgbClr>
            </a:outerShdw>
          </a:effectLst>
        </p:spPr>
      </p:pic>
      <p:pic>
        <p:nvPicPr>
          <p:cNvPr id="3" name="Imagine 2">
            <a:hlinkClick r:id="rId9"/>
          </p:cNvPr>
          <p:cNvPicPr>
            <a:picLocks noChangeAspect="1"/>
          </p:cNvPicPr>
          <p:nvPr/>
        </p:nvPicPr>
        <p:blipFill>
          <a:blip r:embed="rId10"/>
          <a:stretch>
            <a:fillRect/>
          </a:stretch>
        </p:blipFill>
        <p:spPr>
          <a:xfrm>
            <a:off x="7641701" y="3429000"/>
            <a:ext cx="4090458" cy="27967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82907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rotWithShape="1">
          <a:blip r:embed="rId3" cstate="print"/>
          <a:srcRect t="31333" r="40550"/>
          <a:stretch/>
        </p:blipFill>
        <p:spPr bwMode="auto">
          <a:xfrm>
            <a:off x="1524000" y="2132857"/>
            <a:ext cx="5436096" cy="3629619"/>
          </a:xfrm>
          <a:prstGeom prst="rect">
            <a:avLst/>
          </a:prstGeom>
          <a:noFill/>
          <a:ln w="9525">
            <a:noFill/>
            <a:miter lim="800000"/>
            <a:headEnd/>
            <a:tailEnd/>
          </a:ln>
        </p:spPr>
      </p:pic>
      <p:pic>
        <p:nvPicPr>
          <p:cNvPr id="7" name="Picture 2"/>
          <p:cNvPicPr>
            <a:picLocks noChangeAspect="1" noChangeArrowheads="1"/>
          </p:cNvPicPr>
          <p:nvPr/>
        </p:nvPicPr>
        <p:blipFill rotWithShape="1">
          <a:blip r:embed="rId3" cstate="print"/>
          <a:srcRect l="24400" t="412" r="22838" b="85963"/>
          <a:stretch/>
        </p:blipFill>
        <p:spPr bwMode="auto">
          <a:xfrm>
            <a:off x="1703512" y="2708790"/>
            <a:ext cx="4824536" cy="720210"/>
          </a:xfrm>
          <a:prstGeom prst="rect">
            <a:avLst/>
          </a:prstGeom>
          <a:noFill/>
          <a:ln w="9525">
            <a:noFill/>
            <a:miter lim="800000"/>
            <a:headEnd/>
            <a:tailEnd/>
          </a:ln>
        </p:spPr>
      </p:pic>
      <p:pic>
        <p:nvPicPr>
          <p:cNvPr id="55302" name="Picture 6">
            <a:hlinkClick r:id="rId4"/>
          </p:cNvPr>
          <p:cNvPicPr>
            <a:picLocks noChangeAspect="1" noChangeArrowheads="1"/>
          </p:cNvPicPr>
          <p:nvPr/>
        </p:nvPicPr>
        <p:blipFill>
          <a:blip r:embed="rId5" cstate="print"/>
          <a:srcRect/>
          <a:stretch>
            <a:fillRect/>
          </a:stretch>
        </p:blipFill>
        <p:spPr bwMode="auto">
          <a:xfrm>
            <a:off x="7937173" y="936383"/>
            <a:ext cx="3416994" cy="2304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5301" name="Picture 5">
            <a:hlinkClick r:id="rId4"/>
          </p:cNvPr>
          <p:cNvPicPr>
            <a:picLocks noChangeAspect="1" noChangeArrowheads="1"/>
          </p:cNvPicPr>
          <p:nvPr/>
        </p:nvPicPr>
        <p:blipFill>
          <a:blip r:embed="rId6" cstate="print"/>
          <a:srcRect/>
          <a:stretch>
            <a:fillRect/>
          </a:stretch>
        </p:blipFill>
        <p:spPr bwMode="auto">
          <a:xfrm>
            <a:off x="7464152" y="2474657"/>
            <a:ext cx="2817316" cy="2044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5304" name="Picture 8">
            <a:hlinkClick r:id="rId4"/>
          </p:cNvPr>
          <p:cNvPicPr>
            <a:picLocks noChangeAspect="1" noChangeArrowheads="1"/>
          </p:cNvPicPr>
          <p:nvPr/>
        </p:nvPicPr>
        <p:blipFill>
          <a:blip r:embed="rId7" cstate="print"/>
          <a:srcRect/>
          <a:stretch>
            <a:fillRect/>
          </a:stretch>
        </p:blipFill>
        <p:spPr bwMode="auto">
          <a:xfrm>
            <a:off x="8348488" y="3931844"/>
            <a:ext cx="3039592" cy="2233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 name="Grupare 3"/>
          <p:cNvGrpSpPr/>
          <p:nvPr/>
        </p:nvGrpSpPr>
        <p:grpSpPr>
          <a:xfrm>
            <a:off x="1840684" y="4077073"/>
            <a:ext cx="3607245" cy="719825"/>
            <a:chOff x="316683" y="4077072"/>
            <a:chExt cx="3607245" cy="719825"/>
          </a:xfrm>
        </p:grpSpPr>
        <p:sp>
          <p:nvSpPr>
            <p:cNvPr id="3" name="Dreptunghi 2"/>
            <p:cNvSpPr/>
            <p:nvPr/>
          </p:nvSpPr>
          <p:spPr>
            <a:xfrm>
              <a:off x="2924820" y="4077072"/>
              <a:ext cx="999108" cy="431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Dreptunghi 10"/>
            <p:cNvSpPr/>
            <p:nvPr/>
          </p:nvSpPr>
          <p:spPr>
            <a:xfrm>
              <a:off x="2880000" y="4284000"/>
              <a:ext cx="999108" cy="431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Dreptunghi 11"/>
            <p:cNvSpPr/>
            <p:nvPr/>
          </p:nvSpPr>
          <p:spPr>
            <a:xfrm>
              <a:off x="316683" y="4365104"/>
              <a:ext cx="999108" cy="431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5" name="Imagine 4">
            <a:hlinkClick r:id="rId8"/>
          </p:cNvPr>
          <p:cNvPicPr>
            <a:picLocks noChangeAspect="1"/>
          </p:cNvPicPr>
          <p:nvPr/>
        </p:nvPicPr>
        <p:blipFill>
          <a:blip r:embed="rId9"/>
          <a:stretch>
            <a:fillRect/>
          </a:stretch>
        </p:blipFill>
        <p:spPr>
          <a:xfrm>
            <a:off x="1489781" y="542796"/>
            <a:ext cx="3645724" cy="13778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1" name="Picture 2" descr="http://www.steegle.com/images/Google-icon-funnel-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0336" y="494935"/>
            <a:ext cx="2570446" cy="358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Shape 1495"/>
          <p:cNvSpPr txBox="1">
            <a:spLocks noGrp="1"/>
          </p:cNvSpPr>
          <p:nvPr>
            <p:ph type="title"/>
          </p:nvPr>
        </p:nvSpPr>
        <p:spPr>
          <a:xfrm>
            <a:off x="839417" y="1172172"/>
            <a:ext cx="7175845" cy="377526"/>
          </a:xfrm>
        </p:spPr>
        <p:txBody>
          <a:bodyPr>
            <a:noAutofit/>
          </a:bodyPr>
          <a:lstStyle/>
          <a:p>
            <a:pPr algn="ctr" eaLnBrk="1" hangingPunct="1">
              <a:spcBef>
                <a:spcPct val="0"/>
              </a:spcBef>
              <a:buClr>
                <a:srgbClr val="222222"/>
              </a:buClr>
              <a:buSzPct val="25000"/>
              <a:buFont typeface="Open Sans"/>
              <a:buNone/>
            </a:pPr>
            <a:r>
              <a:rPr lang="ro-RO" altLang="ro-RO" sz="2800" b="1">
                <a:solidFill>
                  <a:srgbClr val="737373"/>
                </a:solidFill>
                <a:ea typeface="Open Sans"/>
                <a:cs typeface="Open Sans"/>
                <a:sym typeface="Open Sans"/>
              </a:rPr>
              <a:t>Modalități de a utiliza Google Apps</a:t>
            </a:r>
            <a:br>
              <a:rPr lang="ro-RO" altLang="ro-RO" sz="2800" b="1">
                <a:solidFill>
                  <a:srgbClr val="737373"/>
                </a:solidFill>
                <a:ea typeface="Open Sans"/>
                <a:cs typeface="Open Sans"/>
                <a:sym typeface="Open Sans"/>
              </a:rPr>
            </a:br>
            <a:r>
              <a:rPr lang="ro-RO" altLang="ro-RO" sz="2800" b="1">
                <a:solidFill>
                  <a:srgbClr val="737373"/>
                </a:solidFill>
                <a:ea typeface="Open Sans"/>
                <a:cs typeface="Open Sans"/>
                <a:sym typeface="Open Sans"/>
              </a:rPr>
              <a:t>la clasă și în școală</a:t>
            </a:r>
          </a:p>
        </p:txBody>
      </p:sp>
      <p:sp>
        <p:nvSpPr>
          <p:cNvPr id="67588" name="Shape 1500"/>
          <p:cNvSpPr txBox="1">
            <a:spLocks noChangeArrowheads="1"/>
          </p:cNvSpPr>
          <p:nvPr/>
        </p:nvSpPr>
        <p:spPr bwMode="auto">
          <a:xfrm>
            <a:off x="3066262" y="4019704"/>
            <a:ext cx="6502506" cy="58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7" tIns="68587" rIns="68587" bIns="68587"/>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pPr>
            <a:endParaRPr lang="ro-RO" altLang="ro-RO" sz="2251">
              <a:solidFill>
                <a:srgbClr val="434343"/>
              </a:solidFill>
              <a:latin typeface="Open Sans"/>
              <a:ea typeface="Open Sans"/>
              <a:cs typeface="Open Sans"/>
              <a:sym typeface="Open Sans"/>
            </a:endParaRPr>
          </a:p>
        </p:txBody>
      </p:sp>
      <p:sp>
        <p:nvSpPr>
          <p:cNvPr id="67589" name="Shape 1501"/>
          <p:cNvSpPr txBox="1">
            <a:spLocks noChangeArrowheads="1"/>
          </p:cNvSpPr>
          <p:nvPr/>
        </p:nvSpPr>
        <p:spPr bwMode="auto">
          <a:xfrm>
            <a:off x="839416" y="2110141"/>
            <a:ext cx="11089231" cy="311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7" tIns="68587" rIns="68587" bIns="68587"/>
          <a:lstStyle>
            <a:lvl1pPr marL="342900" indent="-3429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434343"/>
              </a:buClr>
              <a:buFont typeface="Wingdings" panose="05000000000000000000" pitchFamily="2" charset="2"/>
              <a:buChar char="§"/>
            </a:pPr>
            <a:r>
              <a:rPr lang="ro-RO" altLang="ro-RO" sz="2000">
                <a:solidFill>
                  <a:schemeClr val="tx1">
                    <a:lumMod val="65000"/>
                    <a:lumOff val="35000"/>
                  </a:schemeClr>
                </a:solidFill>
                <a:latin typeface="+mj-lt"/>
                <a:ea typeface="Open Sans"/>
                <a:cs typeface="Open Sans"/>
                <a:sym typeface="Open Sans"/>
              </a:rPr>
              <a:t>Fișe de lucru, teme sau chiar teste (</a:t>
            </a:r>
            <a:r>
              <a:rPr lang="ro-RO" altLang="ro-RO" sz="2000" b="1">
                <a:solidFill>
                  <a:schemeClr val="tx1">
                    <a:lumMod val="65000"/>
                    <a:lumOff val="35000"/>
                  </a:schemeClr>
                </a:solidFill>
                <a:latin typeface="+mj-lt"/>
                <a:ea typeface="Open Sans"/>
                <a:cs typeface="Open Sans"/>
                <a:sym typeface="Open Sans"/>
              </a:rPr>
              <a:t>Formulare</a:t>
            </a:r>
            <a:r>
              <a:rPr lang="ro-RO" altLang="ro-RO" sz="2000">
                <a:solidFill>
                  <a:schemeClr val="tx1">
                    <a:lumMod val="65000"/>
                    <a:lumOff val="35000"/>
                  </a:schemeClr>
                </a:solidFill>
                <a:latin typeface="+mj-lt"/>
                <a:ea typeface="Open Sans"/>
                <a:cs typeface="Open Sans"/>
                <a:sym typeface="Open Sans"/>
              </a:rPr>
              <a:t>)</a:t>
            </a:r>
          </a:p>
          <a:p>
            <a:pPr>
              <a:spcBef>
                <a:spcPts val="450"/>
              </a:spcBef>
              <a:buClr>
                <a:srgbClr val="434343"/>
              </a:buClr>
              <a:buFont typeface="Wingdings" panose="05000000000000000000" pitchFamily="2" charset="2"/>
              <a:buChar char="§"/>
            </a:pPr>
            <a:r>
              <a:rPr lang="ro-RO" altLang="ro-RO" sz="2000">
                <a:solidFill>
                  <a:schemeClr val="tx1">
                    <a:lumMod val="65000"/>
                    <a:lumOff val="35000"/>
                  </a:schemeClr>
                </a:solidFill>
                <a:latin typeface="+mj-lt"/>
                <a:ea typeface="Open Sans"/>
                <a:cs typeface="Open Sans"/>
                <a:sym typeface="Open Sans"/>
              </a:rPr>
              <a:t>Colaborarea cu un coleg pe același plan de lecție (</a:t>
            </a:r>
            <a:r>
              <a:rPr lang="ro-RO" altLang="ro-RO" sz="2000" b="1">
                <a:solidFill>
                  <a:schemeClr val="tx1">
                    <a:lumMod val="65000"/>
                    <a:lumOff val="35000"/>
                  </a:schemeClr>
                </a:solidFill>
                <a:latin typeface="+mj-lt"/>
                <a:ea typeface="Open Sans"/>
                <a:cs typeface="Open Sans"/>
                <a:sym typeface="Open Sans"/>
              </a:rPr>
              <a:t>Documente</a:t>
            </a:r>
            <a:r>
              <a:rPr lang="ro-RO" altLang="ro-RO" sz="2000">
                <a:solidFill>
                  <a:schemeClr val="tx1">
                    <a:lumMod val="65000"/>
                    <a:lumOff val="35000"/>
                  </a:schemeClr>
                </a:solidFill>
                <a:latin typeface="+mj-lt"/>
                <a:ea typeface="Open Sans"/>
                <a:cs typeface="Open Sans"/>
                <a:sym typeface="Open Sans"/>
              </a:rPr>
              <a:t>)</a:t>
            </a:r>
          </a:p>
          <a:p>
            <a:pPr>
              <a:spcBef>
                <a:spcPts val="450"/>
              </a:spcBef>
              <a:buClr>
                <a:srgbClr val="434343"/>
              </a:buClr>
              <a:buFont typeface="Wingdings" panose="05000000000000000000" pitchFamily="2" charset="2"/>
              <a:buChar char="§"/>
            </a:pPr>
            <a:r>
              <a:rPr lang="ro-RO" altLang="ro-RO" sz="2000">
                <a:solidFill>
                  <a:schemeClr val="tx1">
                    <a:lumMod val="65000"/>
                    <a:lumOff val="35000"/>
                  </a:schemeClr>
                </a:solidFill>
                <a:latin typeface="+mj-lt"/>
                <a:ea typeface="Open Sans"/>
                <a:cs typeface="Open Sans"/>
                <a:sym typeface="Open Sans"/>
              </a:rPr>
              <a:t>Gestionarea porfotoliilor elevilor și a altor documente ale catedrei (</a:t>
            </a:r>
            <a:r>
              <a:rPr lang="ro-RO" altLang="ro-RO" sz="2000" b="1">
                <a:solidFill>
                  <a:schemeClr val="tx1">
                    <a:lumMod val="65000"/>
                    <a:lumOff val="35000"/>
                  </a:schemeClr>
                </a:solidFill>
                <a:latin typeface="+mj-lt"/>
                <a:ea typeface="Open Sans"/>
                <a:cs typeface="Open Sans"/>
                <a:sym typeface="Open Sans"/>
              </a:rPr>
              <a:t>Drive</a:t>
            </a:r>
            <a:r>
              <a:rPr lang="ro-RO" altLang="ro-RO" sz="2000">
                <a:solidFill>
                  <a:schemeClr val="tx1">
                    <a:lumMod val="65000"/>
                    <a:lumOff val="35000"/>
                  </a:schemeClr>
                </a:solidFill>
                <a:latin typeface="+mj-lt"/>
                <a:ea typeface="Open Sans"/>
                <a:cs typeface="Open Sans"/>
                <a:sym typeface="Open Sans"/>
              </a:rPr>
              <a:t>)</a:t>
            </a:r>
          </a:p>
          <a:p>
            <a:pPr>
              <a:spcBef>
                <a:spcPts val="450"/>
              </a:spcBef>
              <a:buClr>
                <a:srgbClr val="434343"/>
              </a:buClr>
              <a:buFont typeface="Wingdings" panose="05000000000000000000" pitchFamily="2" charset="2"/>
              <a:buChar char="§"/>
            </a:pPr>
            <a:r>
              <a:rPr lang="ro-RO" altLang="ro-RO" sz="2000">
                <a:solidFill>
                  <a:schemeClr val="tx1">
                    <a:lumMod val="65000"/>
                    <a:lumOff val="35000"/>
                  </a:schemeClr>
                </a:solidFill>
                <a:latin typeface="+mj-lt"/>
                <a:ea typeface="Open Sans"/>
                <a:cs typeface="Open Sans"/>
                <a:sym typeface="Open Sans"/>
              </a:rPr>
              <a:t>Colaborare în pregătirea unei inspecții RODIS (</a:t>
            </a:r>
            <a:r>
              <a:rPr lang="ro-RO" altLang="ro-RO" sz="2000" b="1">
                <a:solidFill>
                  <a:schemeClr val="tx1">
                    <a:lumMod val="65000"/>
                    <a:lumOff val="35000"/>
                  </a:schemeClr>
                </a:solidFill>
                <a:latin typeface="+mj-lt"/>
                <a:ea typeface="Open Sans"/>
                <a:cs typeface="Open Sans"/>
                <a:sym typeface="Open Sans"/>
              </a:rPr>
              <a:t>Drive, Documente, Foi de calcul</a:t>
            </a:r>
            <a:r>
              <a:rPr lang="ro-RO" altLang="ro-RO" sz="2000">
                <a:solidFill>
                  <a:schemeClr val="tx1">
                    <a:lumMod val="65000"/>
                    <a:lumOff val="35000"/>
                  </a:schemeClr>
                </a:solidFill>
                <a:latin typeface="+mj-lt"/>
                <a:ea typeface="Open Sans"/>
                <a:cs typeface="Open Sans"/>
                <a:sym typeface="Open Sans"/>
              </a:rPr>
              <a:t>)</a:t>
            </a:r>
          </a:p>
          <a:p>
            <a:pPr>
              <a:spcBef>
                <a:spcPts val="450"/>
              </a:spcBef>
              <a:buClr>
                <a:srgbClr val="434343"/>
              </a:buClr>
              <a:buFont typeface="Wingdings" panose="05000000000000000000" pitchFamily="2" charset="2"/>
              <a:buChar char="§"/>
            </a:pPr>
            <a:r>
              <a:rPr lang="ro-RO" altLang="ro-RO" sz="2000">
                <a:solidFill>
                  <a:schemeClr val="tx1">
                    <a:lumMod val="65000"/>
                    <a:lumOff val="35000"/>
                  </a:schemeClr>
                </a:solidFill>
                <a:latin typeface="+mj-lt"/>
                <a:ea typeface="Open Sans"/>
                <a:cs typeface="Open Sans"/>
                <a:sym typeface="Open Sans"/>
              </a:rPr>
              <a:t>Încurajează munca în echipă în proiectele comune (</a:t>
            </a:r>
            <a:r>
              <a:rPr lang="ro-RO" altLang="ro-RO" sz="2000" b="1">
                <a:solidFill>
                  <a:schemeClr val="tx1">
                    <a:lumMod val="65000"/>
                    <a:lumOff val="35000"/>
                  </a:schemeClr>
                </a:solidFill>
                <a:latin typeface="+mj-lt"/>
                <a:ea typeface="Open Sans"/>
                <a:cs typeface="Open Sans"/>
                <a:sym typeface="Open Sans"/>
              </a:rPr>
              <a:t>Prezentări</a:t>
            </a:r>
            <a:r>
              <a:rPr lang="ro-RO" altLang="ro-RO" sz="2000">
                <a:solidFill>
                  <a:schemeClr val="tx1">
                    <a:lumMod val="65000"/>
                    <a:lumOff val="35000"/>
                  </a:schemeClr>
                </a:solidFill>
                <a:latin typeface="+mj-lt"/>
                <a:ea typeface="Open Sans"/>
                <a:cs typeface="Open Sans"/>
                <a:sym typeface="Open Sans"/>
              </a:rPr>
              <a:t>)</a:t>
            </a:r>
          </a:p>
          <a:p>
            <a:pPr>
              <a:spcBef>
                <a:spcPts val="450"/>
              </a:spcBef>
              <a:buClr>
                <a:srgbClr val="434343"/>
              </a:buClr>
              <a:buFont typeface="Wingdings" panose="05000000000000000000" pitchFamily="2" charset="2"/>
              <a:buChar char="§"/>
            </a:pPr>
            <a:r>
              <a:rPr lang="ro-RO" altLang="ro-RO" sz="2000">
                <a:solidFill>
                  <a:schemeClr val="tx1">
                    <a:lumMod val="65000"/>
                    <a:lumOff val="35000"/>
                  </a:schemeClr>
                </a:solidFill>
                <a:latin typeface="+mj-lt"/>
                <a:ea typeface="Open Sans"/>
                <a:cs typeface="Open Sans"/>
                <a:sym typeface="Open Sans"/>
              </a:rPr>
              <a:t>Realizarea unui site dedicat disciplinei pe care o predați (</a:t>
            </a:r>
            <a:r>
              <a:rPr lang="ro-RO" altLang="ro-RO" sz="2000" b="1">
                <a:solidFill>
                  <a:schemeClr val="tx1">
                    <a:lumMod val="65000"/>
                    <a:lumOff val="35000"/>
                  </a:schemeClr>
                </a:solidFill>
                <a:latin typeface="+mj-lt"/>
                <a:ea typeface="Open Sans"/>
                <a:cs typeface="Open Sans"/>
                <a:sym typeface="Open Sans"/>
              </a:rPr>
              <a:t>Site-uri</a:t>
            </a:r>
            <a:r>
              <a:rPr lang="ro-RO" altLang="ro-RO" sz="2000">
                <a:solidFill>
                  <a:schemeClr val="tx1">
                    <a:lumMod val="65000"/>
                    <a:lumOff val="35000"/>
                  </a:schemeClr>
                </a:solidFill>
                <a:latin typeface="+mj-lt"/>
                <a:ea typeface="Open Sans"/>
                <a:cs typeface="Open Sans"/>
                <a:sym typeface="Open Sans"/>
              </a:rPr>
              <a:t>)</a:t>
            </a:r>
          </a:p>
          <a:p>
            <a:pPr>
              <a:spcBef>
                <a:spcPts val="450"/>
              </a:spcBef>
              <a:buClr>
                <a:srgbClr val="434343"/>
              </a:buClr>
              <a:buFont typeface="Wingdings" panose="05000000000000000000" pitchFamily="2" charset="2"/>
              <a:buChar char="§"/>
            </a:pPr>
            <a:r>
              <a:rPr lang="ro-RO" altLang="ro-RO" sz="2000">
                <a:solidFill>
                  <a:schemeClr val="tx1">
                    <a:lumMod val="65000"/>
                    <a:lumOff val="35000"/>
                  </a:schemeClr>
                </a:solidFill>
                <a:latin typeface="+mj-lt"/>
                <a:ea typeface="Open Sans"/>
                <a:cs typeface="Open Sans"/>
                <a:sym typeface="Open Sans"/>
              </a:rPr>
              <a:t>Administrarea e-portofoliilor elevilor și împărtășirea lor părinților și comunității (</a:t>
            </a:r>
            <a:r>
              <a:rPr lang="ro-RO" altLang="ro-RO" sz="2000" b="1">
                <a:solidFill>
                  <a:schemeClr val="tx1">
                    <a:lumMod val="65000"/>
                    <a:lumOff val="35000"/>
                  </a:schemeClr>
                </a:solidFill>
                <a:latin typeface="+mj-lt"/>
                <a:ea typeface="Open Sans"/>
                <a:cs typeface="Open Sans"/>
                <a:sym typeface="Open Sans"/>
              </a:rPr>
              <a:t>Drive, Docs, Site-uri</a:t>
            </a:r>
            <a:r>
              <a:rPr lang="ro-RO" altLang="ro-RO" sz="2000">
                <a:solidFill>
                  <a:schemeClr val="tx1">
                    <a:lumMod val="65000"/>
                    <a:lumOff val="35000"/>
                  </a:schemeClr>
                </a:solidFill>
                <a:latin typeface="+mj-lt"/>
                <a:ea typeface="Open Sans"/>
                <a:cs typeface="Open Sans"/>
                <a:sym typeface="Open Sans"/>
              </a:rPr>
              <a:t>)</a:t>
            </a:r>
          </a:p>
          <a:p>
            <a:pPr>
              <a:spcBef>
                <a:spcPts val="450"/>
              </a:spcBef>
              <a:buClr>
                <a:srgbClr val="434343"/>
              </a:buClr>
              <a:buFont typeface="Wingdings" panose="05000000000000000000" pitchFamily="2" charset="2"/>
              <a:buChar char="§"/>
            </a:pPr>
            <a:r>
              <a:rPr lang="ro-RO" altLang="ro-RO" sz="2000">
                <a:solidFill>
                  <a:schemeClr val="tx1">
                    <a:lumMod val="65000"/>
                    <a:lumOff val="35000"/>
                  </a:schemeClr>
                </a:solidFill>
                <a:latin typeface="+mj-lt"/>
                <a:ea typeface="Open Sans"/>
                <a:cs typeface="Open Sans"/>
                <a:sym typeface="Open Sans"/>
              </a:rPr>
              <a:t>Organizarea de ședințe cu părinții și evenimente (</a:t>
            </a:r>
            <a:r>
              <a:rPr lang="ro-RO" altLang="ro-RO" sz="2000" b="1">
                <a:solidFill>
                  <a:schemeClr val="tx1">
                    <a:lumMod val="65000"/>
                    <a:lumOff val="35000"/>
                  </a:schemeClr>
                </a:solidFill>
                <a:latin typeface="+mj-lt"/>
                <a:ea typeface="Open Sans"/>
                <a:cs typeface="Open Sans"/>
                <a:sym typeface="Open Sans"/>
              </a:rPr>
              <a:t>Calendar &amp; Apeluri video</a:t>
            </a:r>
            <a:r>
              <a:rPr lang="ro-RO" altLang="ro-RO" sz="2000">
                <a:solidFill>
                  <a:schemeClr val="tx1">
                    <a:lumMod val="65000"/>
                    <a:lumOff val="35000"/>
                  </a:schemeClr>
                </a:solidFill>
                <a:latin typeface="+mj-lt"/>
                <a:ea typeface="Open Sans"/>
                <a:cs typeface="Open Sans"/>
                <a:sym typeface="Open Sans"/>
              </a:rPr>
              <a:t>)</a:t>
            </a:r>
          </a:p>
          <a:p>
            <a:pPr>
              <a:spcBef>
                <a:spcPts val="450"/>
              </a:spcBef>
              <a:buClr>
                <a:srgbClr val="434343"/>
              </a:buClr>
              <a:buFont typeface="Wingdings" panose="05000000000000000000" pitchFamily="2" charset="2"/>
              <a:buChar char="§"/>
            </a:pPr>
            <a:r>
              <a:rPr lang="ro-RO" altLang="ro-RO" sz="2000">
                <a:solidFill>
                  <a:schemeClr val="tx1">
                    <a:lumMod val="65000"/>
                    <a:lumOff val="35000"/>
                  </a:schemeClr>
                </a:solidFill>
                <a:latin typeface="+mj-lt"/>
                <a:ea typeface="Open Sans"/>
                <a:cs typeface="Open Sans"/>
                <a:sym typeface="Open Sans"/>
              </a:rPr>
              <a:t>Urmărirea evoluției elevilor (</a:t>
            </a:r>
            <a:r>
              <a:rPr lang="ro-RO" altLang="ro-RO" sz="2000" b="1">
                <a:solidFill>
                  <a:schemeClr val="tx1">
                    <a:lumMod val="65000"/>
                    <a:lumOff val="35000"/>
                  </a:schemeClr>
                </a:solidFill>
                <a:latin typeface="+mj-lt"/>
                <a:ea typeface="Open Sans"/>
                <a:cs typeface="Open Sans"/>
                <a:sym typeface="Open Sans"/>
              </a:rPr>
              <a:t>Foi de calcul</a:t>
            </a:r>
            <a:r>
              <a:rPr lang="ro-RO" altLang="ro-RO" sz="2000">
                <a:solidFill>
                  <a:schemeClr val="tx1">
                    <a:lumMod val="65000"/>
                    <a:lumOff val="35000"/>
                  </a:schemeClr>
                </a:solidFill>
                <a:latin typeface="+mj-lt"/>
                <a:ea typeface="Open Sans"/>
                <a:cs typeface="Open Sans"/>
                <a:sym typeface="Open Sans"/>
              </a:rPr>
              <a:t>)</a:t>
            </a:r>
          </a:p>
          <a:p>
            <a:pPr>
              <a:spcBef>
                <a:spcPts val="450"/>
              </a:spcBef>
              <a:buClr>
                <a:srgbClr val="434343"/>
              </a:buClr>
              <a:buFont typeface="Wingdings" panose="05000000000000000000" pitchFamily="2" charset="2"/>
              <a:buChar char="§"/>
            </a:pPr>
            <a:r>
              <a:rPr lang="ro-RO" altLang="ro-RO" sz="2000">
                <a:solidFill>
                  <a:schemeClr val="tx1">
                    <a:lumMod val="65000"/>
                    <a:lumOff val="35000"/>
                  </a:schemeClr>
                </a:solidFill>
                <a:latin typeface="+mj-lt"/>
                <a:ea typeface="Open Sans"/>
                <a:cs typeface="Open Sans"/>
                <a:sym typeface="Open Sans"/>
              </a:rPr>
              <a:t>Conținut video (</a:t>
            </a:r>
            <a:r>
              <a:rPr lang="ro-RO" altLang="ro-RO" sz="2000" b="1">
                <a:solidFill>
                  <a:schemeClr val="tx1">
                    <a:lumMod val="65000"/>
                    <a:lumOff val="35000"/>
                  </a:schemeClr>
                </a:solidFill>
                <a:latin typeface="+mj-lt"/>
                <a:ea typeface="Open Sans"/>
                <a:cs typeface="Open Sans"/>
                <a:sym typeface="Open Sans"/>
              </a:rPr>
              <a:t>YouTube Edu</a:t>
            </a:r>
            <a:r>
              <a:rPr lang="ro-RO" altLang="ro-RO" sz="2000">
                <a:solidFill>
                  <a:schemeClr val="tx1">
                    <a:lumMod val="65000"/>
                    <a:lumOff val="35000"/>
                  </a:schemeClr>
                </a:solidFill>
                <a:latin typeface="+mj-lt"/>
                <a:ea typeface="Open Sans"/>
                <a:cs typeface="Open Sans"/>
                <a:sym typeface="Open Sans"/>
              </a:rPr>
              <a:t>)</a:t>
            </a:r>
          </a:p>
          <a:p>
            <a:pPr>
              <a:spcBef>
                <a:spcPts val="450"/>
              </a:spcBef>
              <a:buClr>
                <a:srgbClr val="434343"/>
              </a:buClr>
              <a:buFont typeface="Wingdings" panose="05000000000000000000" pitchFamily="2" charset="2"/>
              <a:buChar char="§"/>
            </a:pPr>
            <a:r>
              <a:rPr lang="ro-RO" altLang="ro-RO" sz="2000">
                <a:solidFill>
                  <a:schemeClr val="tx1">
                    <a:lumMod val="65000"/>
                    <a:lumOff val="35000"/>
                  </a:schemeClr>
                </a:solidFill>
                <a:latin typeface="+mj-lt"/>
                <a:ea typeface="Open Sans"/>
                <a:cs typeface="Open Sans"/>
                <a:sym typeface="Open Sans"/>
              </a:rPr>
              <a:t>Exemple de </a:t>
            </a:r>
            <a:r>
              <a:rPr lang="ro-RO" altLang="ro-RO" sz="2000" b="1">
                <a:solidFill>
                  <a:schemeClr val="tx1">
                    <a:lumMod val="65000"/>
                    <a:lumOff val="35000"/>
                  </a:schemeClr>
                </a:solidFill>
                <a:latin typeface="+mj-lt"/>
                <a:ea typeface="Open Sans"/>
                <a:cs typeface="Open Sans"/>
                <a:sym typeface="Open Sans"/>
              </a:rPr>
              <a:t>planuri de lecții: </a:t>
            </a:r>
            <a:r>
              <a:rPr lang="ro-RO">
                <a:hlinkClick r:id="rId4"/>
              </a:rPr>
              <a:t>goo.gl/B6OhgX</a:t>
            </a:r>
            <a:endParaRPr lang="ro-RO" altLang="ro-RO" sz="2000" b="1">
              <a:solidFill>
                <a:schemeClr val="tx1">
                  <a:lumMod val="65000"/>
                  <a:lumOff val="35000"/>
                </a:schemeClr>
              </a:solidFill>
              <a:latin typeface="+mj-lt"/>
              <a:ea typeface="Open Sans"/>
              <a:cs typeface="Open Sans"/>
              <a:sym typeface="Open Sans"/>
            </a:endParaRPr>
          </a:p>
        </p:txBody>
      </p:sp>
    </p:spTree>
    <p:extLst>
      <p:ext uri="{BB962C8B-B14F-4D97-AF65-F5344CB8AC3E}">
        <p14:creationId xmlns:p14="http://schemas.microsoft.com/office/powerpoint/2010/main" val="2547551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a:p>
        </p:txBody>
      </p:sp>
      <p:pic>
        <p:nvPicPr>
          <p:cNvPr id="4" name="Substituent conținut 3" descr="Decupare ecra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46519" y="-27384"/>
            <a:ext cx="16695447" cy="6381328"/>
          </a:xfrm>
        </p:spPr>
      </p:pic>
    </p:spTree>
    <p:extLst>
      <p:ext uri="{BB962C8B-B14F-4D97-AF65-F5344CB8AC3E}">
        <p14:creationId xmlns:p14="http://schemas.microsoft.com/office/powerpoint/2010/main" val="140354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EC2C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31704" y="1765537"/>
            <a:ext cx="5400600" cy="2160241"/>
          </a:xfrm>
          <a:prstGeom prst="rect">
            <a:avLst/>
          </a:prstGeom>
        </p:spPr>
      </p:pic>
      <p:grpSp>
        <p:nvGrpSpPr>
          <p:cNvPr id="6" name="Grupare 5"/>
          <p:cNvGrpSpPr/>
          <p:nvPr/>
        </p:nvGrpSpPr>
        <p:grpSpPr>
          <a:xfrm>
            <a:off x="5530087" y="260648"/>
            <a:ext cx="1095824" cy="1208825"/>
            <a:chOff x="6428504" y="332656"/>
            <a:chExt cx="1095824" cy="1208825"/>
          </a:xfrm>
        </p:grpSpPr>
        <p:pic>
          <p:nvPicPr>
            <p:cNvPr id="1026" name="Picture 2" descr="http://www.lifeinthetechlab.com/teacher/conqueringCBs/images/classroom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560308"/>
              <a:ext cx="1059929" cy="9811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ine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8504" y="332656"/>
              <a:ext cx="1095824" cy="109582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ine 7"/>
          <p:cNvPicPr>
            <a:picLocks noChangeAspect="1"/>
          </p:cNvPicPr>
          <p:nvPr/>
        </p:nvPicPr>
        <p:blipFill>
          <a:blip r:embed="rId8"/>
          <a:stretch>
            <a:fillRect/>
          </a:stretch>
        </p:blipFill>
        <p:spPr>
          <a:xfrm rot="20495247">
            <a:off x="458721" y="3577511"/>
            <a:ext cx="2671077" cy="2374975"/>
          </a:xfrm>
          <a:prstGeom prst="rect">
            <a:avLst/>
          </a:prstGeom>
        </p:spPr>
      </p:pic>
      <p:pic>
        <p:nvPicPr>
          <p:cNvPr id="19" name="Imagine 18"/>
          <p:cNvPicPr>
            <a:picLocks noChangeAspect="1"/>
          </p:cNvPicPr>
          <p:nvPr/>
        </p:nvPicPr>
        <p:blipFill>
          <a:blip r:embed="rId9"/>
          <a:stretch>
            <a:fillRect/>
          </a:stretch>
        </p:blipFill>
        <p:spPr>
          <a:xfrm>
            <a:off x="5015880" y="4002825"/>
            <a:ext cx="2302395" cy="2307628"/>
          </a:xfrm>
          <a:prstGeom prst="rect">
            <a:avLst/>
          </a:prstGeom>
        </p:spPr>
      </p:pic>
      <p:pic>
        <p:nvPicPr>
          <p:cNvPr id="20" name="Imagine 19"/>
          <p:cNvPicPr>
            <a:picLocks noChangeAspect="1"/>
          </p:cNvPicPr>
          <p:nvPr/>
        </p:nvPicPr>
        <p:blipFill>
          <a:blip r:embed="rId10"/>
          <a:stretch>
            <a:fillRect/>
          </a:stretch>
        </p:blipFill>
        <p:spPr>
          <a:xfrm rot="1283546">
            <a:off x="9218220" y="3434895"/>
            <a:ext cx="2479352" cy="251278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bstituent conținut 3" descr="Decupare ecran"/>
          <p:cNvPicPr>
            <a:picLocks noGrp="1" noChangeAspect="1"/>
          </p:cNvPicPr>
          <p:nvPr>
            <p:ph idx="1"/>
          </p:nvPr>
        </p:nvPicPr>
        <p:blipFill rotWithShape="1">
          <a:blip r:embed="rId3">
            <a:extLst>
              <a:ext uri="{28A0092B-C50C-407E-A947-70E740481C1C}">
                <a14:useLocalDpi xmlns:a14="http://schemas.microsoft.com/office/drawing/2010/main" val="0"/>
              </a:ext>
            </a:extLst>
          </a:blip>
          <a:srcRect l="49934"/>
          <a:stretch/>
        </p:blipFill>
        <p:spPr>
          <a:xfrm>
            <a:off x="5508602" y="314571"/>
            <a:ext cx="6780086" cy="5433890"/>
          </a:xfrm>
        </p:spPr>
      </p:pic>
      <p:pic>
        <p:nvPicPr>
          <p:cNvPr id="7" name="Imagine 6"/>
          <p:cNvPicPr>
            <a:picLocks noChangeAspect="1"/>
          </p:cNvPicPr>
          <p:nvPr/>
        </p:nvPicPr>
        <p:blipFill>
          <a:blip r:embed="rId4"/>
          <a:stretch>
            <a:fillRect/>
          </a:stretch>
        </p:blipFill>
        <p:spPr>
          <a:xfrm>
            <a:off x="5446728" y="1231720"/>
            <a:ext cx="5026191" cy="1082194"/>
          </a:xfrm>
          <a:prstGeom prst="rect">
            <a:avLst/>
          </a:prstGeom>
        </p:spPr>
      </p:pic>
      <p:pic>
        <p:nvPicPr>
          <p:cNvPr id="8" name="Substituent conținut 3" descr="Decupare ecran"/>
          <p:cNvPicPr>
            <a:picLocks noChangeAspect="1"/>
          </p:cNvPicPr>
          <p:nvPr/>
        </p:nvPicPr>
        <p:blipFill rotWithShape="1">
          <a:blip r:embed="rId3">
            <a:extLst>
              <a:ext uri="{28A0092B-C50C-407E-A947-70E740481C1C}">
                <a14:useLocalDpi xmlns:a14="http://schemas.microsoft.com/office/drawing/2010/main" val="0"/>
              </a:ext>
            </a:extLst>
          </a:blip>
          <a:srcRect l="-4991" t="-428" r="60113" b="428"/>
          <a:stretch/>
        </p:blipFill>
        <p:spPr>
          <a:xfrm>
            <a:off x="-888776" y="764704"/>
            <a:ext cx="5752256" cy="5142973"/>
          </a:xfrm>
          <a:prstGeom prst="rect">
            <a:avLst/>
          </a:prstGeom>
        </p:spPr>
      </p:pic>
      <p:pic>
        <p:nvPicPr>
          <p:cNvPr id="2" name="Imagine 1" descr="Decupare e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3200" y="1434798"/>
            <a:ext cx="2160240" cy="3528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2769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re 2"/>
          <p:cNvGrpSpPr/>
          <p:nvPr/>
        </p:nvGrpSpPr>
        <p:grpSpPr>
          <a:xfrm>
            <a:off x="5879976" y="1340768"/>
            <a:ext cx="6312024" cy="4125317"/>
            <a:chOff x="4355976" y="1794360"/>
            <a:chExt cx="4788024" cy="3117205"/>
          </a:xfrm>
        </p:grpSpPr>
        <p:pic>
          <p:nvPicPr>
            <p:cNvPr id="6" name="Substituent conținut 3" descr="Decupare ecran"/>
            <p:cNvPicPr>
              <a:picLocks noChangeAspect="1"/>
            </p:cNvPicPr>
            <p:nvPr/>
          </p:nvPicPr>
          <p:blipFill rotWithShape="1">
            <a:blip r:embed="rId3">
              <a:extLst>
                <a:ext uri="{28A0092B-C50C-407E-A947-70E740481C1C}">
                  <a14:useLocalDpi xmlns:a14="http://schemas.microsoft.com/office/drawing/2010/main" val="0"/>
                </a:ext>
              </a:extLst>
            </a:blip>
            <a:srcRect l="43125"/>
            <a:stretch/>
          </p:blipFill>
          <p:spPr>
            <a:xfrm>
              <a:off x="4355976" y="1794360"/>
              <a:ext cx="4788024" cy="3117205"/>
            </a:xfrm>
            <a:prstGeom prst="rect">
              <a:avLst/>
            </a:prstGeom>
          </p:spPr>
        </p:pic>
        <p:pic>
          <p:nvPicPr>
            <p:cNvPr id="5" name="Imagine 4"/>
            <p:cNvPicPr>
              <a:picLocks noChangeAspect="1"/>
            </p:cNvPicPr>
            <p:nvPr/>
          </p:nvPicPr>
          <p:blipFill>
            <a:blip r:embed="rId4"/>
            <a:stretch>
              <a:fillRect/>
            </a:stretch>
          </p:blipFill>
          <p:spPr>
            <a:xfrm>
              <a:off x="5364088" y="2276872"/>
              <a:ext cx="3600400" cy="2064354"/>
            </a:xfrm>
            <a:prstGeom prst="rect">
              <a:avLst/>
            </a:prstGeom>
          </p:spPr>
        </p:pic>
      </p:grpSp>
      <p:pic>
        <p:nvPicPr>
          <p:cNvPr id="8" name="Substituent conținut 7" descr="Decupare ecran"/>
          <p:cNvPicPr>
            <a:picLocks noGrp="1" noChangeAspect="1"/>
          </p:cNvPicPr>
          <p:nvPr>
            <p:ph idx="1"/>
          </p:nvPr>
        </p:nvPicPr>
        <p:blipFill rotWithShape="1">
          <a:blip r:embed="rId5">
            <a:extLst>
              <a:ext uri="{28A0092B-C50C-407E-A947-70E740481C1C}">
                <a14:useLocalDpi xmlns:a14="http://schemas.microsoft.com/office/drawing/2010/main" val="0"/>
              </a:ext>
            </a:extLst>
          </a:blip>
          <a:srcRect b="7380"/>
          <a:stretch/>
        </p:blipFill>
        <p:spPr>
          <a:xfrm>
            <a:off x="839416" y="692696"/>
            <a:ext cx="5445985" cy="4387694"/>
          </a:xfrm>
        </p:spPr>
      </p:pic>
    </p:spTree>
    <p:extLst>
      <p:ext uri="{BB962C8B-B14F-4D97-AF65-F5344CB8AC3E}">
        <p14:creationId xmlns:p14="http://schemas.microsoft.com/office/powerpoint/2010/main" val="288857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p:cNvPicPr>
            <a:picLocks noChangeAspect="1"/>
          </p:cNvPicPr>
          <p:nvPr/>
        </p:nvPicPr>
        <p:blipFill>
          <a:blip r:embed="rId3"/>
          <a:stretch>
            <a:fillRect/>
          </a:stretch>
        </p:blipFill>
        <p:spPr>
          <a:xfrm>
            <a:off x="8256240" y="332657"/>
            <a:ext cx="3400425" cy="1885950"/>
          </a:xfrm>
          <a:prstGeom prst="rect">
            <a:avLst/>
          </a:prstGeom>
          <a:ln>
            <a:noFill/>
          </a:ln>
          <a:effectLst>
            <a:softEdge rad="112500"/>
          </a:effectLst>
        </p:spPr>
      </p:pic>
      <p:pic>
        <p:nvPicPr>
          <p:cNvPr id="6" name="Imagine 5"/>
          <p:cNvPicPr>
            <a:picLocks noChangeAspect="1"/>
          </p:cNvPicPr>
          <p:nvPr/>
        </p:nvPicPr>
        <p:blipFill>
          <a:blip r:embed="rId4"/>
          <a:stretch>
            <a:fillRect/>
          </a:stretch>
        </p:blipFill>
        <p:spPr>
          <a:xfrm>
            <a:off x="4475821" y="1469210"/>
            <a:ext cx="2952328" cy="2746352"/>
          </a:xfrm>
          <a:prstGeom prst="rect">
            <a:avLst/>
          </a:prstGeom>
          <a:ln>
            <a:noFill/>
          </a:ln>
          <a:effectLst>
            <a:outerShdw blurRad="190500" algn="tl" rotWithShape="0">
              <a:srgbClr val="000000">
                <a:alpha val="70000"/>
              </a:srgbClr>
            </a:outerShdw>
          </a:effectLst>
        </p:spPr>
      </p:pic>
      <p:pic>
        <p:nvPicPr>
          <p:cNvPr id="7" name="Imagine 6"/>
          <p:cNvPicPr>
            <a:picLocks noChangeAspect="1"/>
          </p:cNvPicPr>
          <p:nvPr/>
        </p:nvPicPr>
        <p:blipFill rotWithShape="1">
          <a:blip r:embed="rId5"/>
          <a:srcRect l="7835" t="16800" r="5990" b="16001"/>
          <a:stretch/>
        </p:blipFill>
        <p:spPr>
          <a:xfrm>
            <a:off x="5159897" y="5342593"/>
            <a:ext cx="1584177" cy="576064"/>
          </a:xfrm>
          <a:prstGeom prst="rect">
            <a:avLst/>
          </a:prstGeom>
        </p:spPr>
      </p:pic>
      <p:sp>
        <p:nvSpPr>
          <p:cNvPr id="9" name="CasetăText 8"/>
          <p:cNvSpPr txBox="1"/>
          <p:nvPr/>
        </p:nvSpPr>
        <p:spPr>
          <a:xfrm>
            <a:off x="1737676" y="332657"/>
            <a:ext cx="3278205" cy="461665"/>
          </a:xfrm>
          <a:prstGeom prst="rect">
            <a:avLst/>
          </a:prstGeom>
          <a:noFill/>
        </p:spPr>
        <p:txBody>
          <a:bodyPr wrap="none" rtlCol="0">
            <a:spAutoFit/>
          </a:bodyPr>
          <a:lstStyle/>
          <a:p>
            <a:r>
              <a:rPr lang="ro-RO" sz="2400">
                <a:solidFill>
                  <a:schemeClr val="tx1">
                    <a:lumMod val="65000"/>
                    <a:lumOff val="35000"/>
                  </a:schemeClr>
                </a:solidFill>
              </a:rPr>
              <a:t>Pasul 1. </a:t>
            </a:r>
            <a:r>
              <a:rPr lang="ro-RO" sz="2400" b="1">
                <a:solidFill>
                  <a:schemeClr val="tx1">
                    <a:lumMod val="65000"/>
                    <a:lumOff val="35000"/>
                  </a:schemeClr>
                </a:solidFill>
              </a:rPr>
              <a:t>Crearea cursului</a:t>
            </a:r>
          </a:p>
        </p:txBody>
      </p:sp>
      <p:sp>
        <p:nvSpPr>
          <p:cNvPr id="10" name="CasetăText 9"/>
          <p:cNvSpPr txBox="1"/>
          <p:nvPr/>
        </p:nvSpPr>
        <p:spPr>
          <a:xfrm>
            <a:off x="1737676" y="4653136"/>
            <a:ext cx="4563429" cy="461665"/>
          </a:xfrm>
          <a:prstGeom prst="rect">
            <a:avLst/>
          </a:prstGeom>
          <a:noFill/>
        </p:spPr>
        <p:txBody>
          <a:bodyPr wrap="none" rtlCol="0">
            <a:spAutoFit/>
          </a:bodyPr>
          <a:lstStyle/>
          <a:p>
            <a:r>
              <a:rPr lang="ro-RO" sz="2400">
                <a:solidFill>
                  <a:schemeClr val="tx1">
                    <a:lumMod val="65000"/>
                    <a:lumOff val="35000"/>
                  </a:schemeClr>
                </a:solidFill>
              </a:rPr>
              <a:t>Pasul 2. </a:t>
            </a:r>
            <a:r>
              <a:rPr lang="ro-RO" sz="2400" b="1">
                <a:solidFill>
                  <a:schemeClr val="tx1">
                    <a:lumMod val="65000"/>
                    <a:lumOff val="35000"/>
                  </a:schemeClr>
                </a:solidFill>
              </a:rPr>
              <a:t>Adăugarea elevilor la curs </a:t>
            </a:r>
          </a:p>
        </p:txBody>
      </p:sp>
    </p:spTree>
    <p:extLst>
      <p:ext uri="{BB962C8B-B14F-4D97-AF65-F5344CB8AC3E}">
        <p14:creationId xmlns:p14="http://schemas.microsoft.com/office/powerpoint/2010/main" val="976743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p:cNvPicPr>
            <a:picLocks noChangeAspect="1"/>
          </p:cNvPicPr>
          <p:nvPr/>
        </p:nvPicPr>
        <p:blipFill>
          <a:blip r:embed="rId3"/>
          <a:stretch>
            <a:fillRect/>
          </a:stretch>
        </p:blipFill>
        <p:spPr>
          <a:xfrm>
            <a:off x="335360" y="928015"/>
            <a:ext cx="6264696" cy="2211069"/>
          </a:xfrm>
          <a:prstGeom prst="rect">
            <a:avLst/>
          </a:prstGeom>
          <a:ln>
            <a:noFill/>
          </a:ln>
          <a:effectLst>
            <a:outerShdw blurRad="190500" algn="tl" rotWithShape="0">
              <a:srgbClr val="000000">
                <a:alpha val="70000"/>
              </a:srgbClr>
            </a:outerShdw>
          </a:effectLst>
        </p:spPr>
      </p:pic>
      <p:sp>
        <p:nvSpPr>
          <p:cNvPr id="6" name="CasetăText 5"/>
          <p:cNvSpPr txBox="1"/>
          <p:nvPr/>
        </p:nvSpPr>
        <p:spPr>
          <a:xfrm>
            <a:off x="191344" y="178187"/>
            <a:ext cx="4796057" cy="461665"/>
          </a:xfrm>
          <a:prstGeom prst="rect">
            <a:avLst/>
          </a:prstGeom>
          <a:noFill/>
        </p:spPr>
        <p:txBody>
          <a:bodyPr wrap="none" rtlCol="0">
            <a:spAutoFit/>
          </a:bodyPr>
          <a:lstStyle/>
          <a:p>
            <a:r>
              <a:rPr lang="ro-RO" sz="2400">
                <a:solidFill>
                  <a:schemeClr val="tx1">
                    <a:lumMod val="65000"/>
                    <a:lumOff val="35000"/>
                  </a:schemeClr>
                </a:solidFill>
              </a:rPr>
              <a:t>Pasul 3. </a:t>
            </a:r>
            <a:r>
              <a:rPr lang="ro-RO" sz="2400" b="1">
                <a:solidFill>
                  <a:schemeClr val="tx1">
                    <a:lumMod val="65000"/>
                    <a:lumOff val="35000"/>
                  </a:schemeClr>
                </a:solidFill>
              </a:rPr>
              <a:t>Adăugarea temelor de curs</a:t>
            </a:r>
            <a:r>
              <a:rPr lang="ro-RO" sz="2400">
                <a:solidFill>
                  <a:schemeClr val="tx1">
                    <a:lumMod val="65000"/>
                    <a:lumOff val="35000"/>
                  </a:schemeClr>
                </a:solidFill>
              </a:rPr>
              <a:t>:</a:t>
            </a:r>
          </a:p>
        </p:txBody>
      </p:sp>
      <p:pic>
        <p:nvPicPr>
          <p:cNvPr id="7" name="Imagine 6"/>
          <p:cNvPicPr>
            <a:picLocks noChangeAspect="1"/>
          </p:cNvPicPr>
          <p:nvPr/>
        </p:nvPicPr>
        <p:blipFill>
          <a:blip r:embed="rId4"/>
          <a:stretch>
            <a:fillRect/>
          </a:stretch>
        </p:blipFill>
        <p:spPr>
          <a:xfrm>
            <a:off x="9696400" y="2348880"/>
            <a:ext cx="2191685" cy="3821919"/>
          </a:xfrm>
          <a:prstGeom prst="rect">
            <a:avLst/>
          </a:prstGeom>
          <a:ln>
            <a:noFill/>
          </a:ln>
          <a:effectLst>
            <a:outerShdw blurRad="292100" dist="139700" dir="2700000" algn="tl" rotWithShape="0">
              <a:srgbClr val="333333">
                <a:alpha val="65000"/>
              </a:srgbClr>
            </a:outerShdw>
          </a:effectLst>
        </p:spPr>
      </p:pic>
      <p:pic>
        <p:nvPicPr>
          <p:cNvPr id="10" name="Imagine 9"/>
          <p:cNvPicPr>
            <a:picLocks noChangeAspect="1"/>
          </p:cNvPicPr>
          <p:nvPr/>
        </p:nvPicPr>
        <p:blipFill rotWithShape="1">
          <a:blip r:embed="rId5"/>
          <a:srcRect t="2500"/>
          <a:stretch/>
        </p:blipFill>
        <p:spPr>
          <a:xfrm>
            <a:off x="1487488" y="2068437"/>
            <a:ext cx="6164351" cy="2808312"/>
          </a:xfrm>
          <a:prstGeom prst="rect">
            <a:avLst/>
          </a:prstGeom>
          <a:ln>
            <a:noFill/>
          </a:ln>
          <a:effectLst>
            <a:outerShdw blurRad="190500" algn="tl" rotWithShape="0">
              <a:srgbClr val="000000">
                <a:alpha val="70000"/>
              </a:srgbClr>
            </a:outerShdw>
          </a:effectLst>
        </p:spPr>
      </p:pic>
      <p:pic>
        <p:nvPicPr>
          <p:cNvPr id="11" name="Imagine 10"/>
          <p:cNvPicPr>
            <a:picLocks noChangeAspect="1"/>
          </p:cNvPicPr>
          <p:nvPr/>
        </p:nvPicPr>
        <p:blipFill>
          <a:blip r:embed="rId6"/>
          <a:stretch>
            <a:fillRect/>
          </a:stretch>
        </p:blipFill>
        <p:spPr>
          <a:xfrm>
            <a:off x="3143672" y="2636912"/>
            <a:ext cx="5904656" cy="36977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34700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fontScale="90000"/>
          </a:bodyPr>
          <a:lstStyle/>
          <a:p>
            <a:pPr algn="l"/>
            <a:r>
              <a:rPr lang="ro-RO"/>
              <a:t>                                                                      2026</a:t>
            </a:r>
          </a:p>
        </p:txBody>
      </p:sp>
      <p:pic>
        <p:nvPicPr>
          <p:cNvPr id="1026" name="Picture 2" descr="http://3dprinting.com/wp-content/uploads/2016/03/image4-1024x768.jpe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97975" y="4141575"/>
            <a:ext cx="3032057" cy="2274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Imagine 3" descr="Decupare ecra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1344" y="1087022"/>
            <a:ext cx="2901094" cy="2952328"/>
          </a:xfrm>
          <a:prstGeom prst="rect">
            <a:avLst/>
          </a:prstGeom>
          <a:ln>
            <a:noFill/>
          </a:ln>
          <a:effectLst>
            <a:softEdge rad="112500"/>
          </a:effectLst>
        </p:spPr>
      </p:pic>
      <p:pic>
        <p:nvPicPr>
          <p:cNvPr id="1028" name="Picture 4" descr="http://www.itsliquid.com/wp-content/uploads/2014/06/003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63589" y="989112"/>
            <a:ext cx="4920643" cy="2908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static1.squarespac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312968" y="1099750"/>
            <a:ext cx="3525077" cy="2643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ttp://www.nextavenue.org/wp-content/uploads/2015/05/top_10_career_tips_of_2012_14232742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3236" y="32465"/>
            <a:ext cx="1239355" cy="6979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blogs.adobe.com/digitalmarketing/wp-content/uploads/2016/03/AdobeStock_102977287-e1458336931775.jpeg"/>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3858479" y="4084683"/>
            <a:ext cx="3594435" cy="20127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CasetăText 5"/>
          <p:cNvSpPr txBox="1"/>
          <p:nvPr/>
        </p:nvSpPr>
        <p:spPr>
          <a:xfrm>
            <a:off x="788606" y="764704"/>
            <a:ext cx="1646797" cy="369332"/>
          </a:xfrm>
          <a:prstGeom prst="rect">
            <a:avLst/>
          </a:prstGeom>
          <a:noFill/>
        </p:spPr>
        <p:txBody>
          <a:bodyPr wrap="none" rtlCol="0">
            <a:spAutoFit/>
          </a:bodyPr>
          <a:lstStyle/>
          <a:p>
            <a:r>
              <a:rPr lang="ro-RO"/>
              <a:t>Avatar designer</a:t>
            </a:r>
          </a:p>
        </p:txBody>
      </p:sp>
      <p:sp>
        <p:nvSpPr>
          <p:cNvPr id="7" name="CasetăText 6"/>
          <p:cNvSpPr txBox="1"/>
          <p:nvPr/>
        </p:nvSpPr>
        <p:spPr>
          <a:xfrm>
            <a:off x="4848392" y="772970"/>
            <a:ext cx="1882310" cy="369332"/>
          </a:xfrm>
          <a:prstGeom prst="rect">
            <a:avLst/>
          </a:prstGeom>
          <a:noFill/>
        </p:spPr>
        <p:txBody>
          <a:bodyPr wrap="none" rtlCol="0">
            <a:spAutoFit/>
          </a:bodyPr>
          <a:lstStyle/>
          <a:p>
            <a:r>
              <a:rPr lang="ro-RO"/>
              <a:t>Urban agricultural</a:t>
            </a:r>
          </a:p>
        </p:txBody>
      </p:sp>
      <p:sp>
        <p:nvSpPr>
          <p:cNvPr id="8" name="CasetăText 7"/>
          <p:cNvSpPr txBox="1"/>
          <p:nvPr/>
        </p:nvSpPr>
        <p:spPr>
          <a:xfrm>
            <a:off x="9309559" y="783983"/>
            <a:ext cx="1531894" cy="369332"/>
          </a:xfrm>
          <a:prstGeom prst="rect">
            <a:avLst/>
          </a:prstGeom>
          <a:noFill/>
        </p:spPr>
        <p:txBody>
          <a:bodyPr wrap="none" rtlCol="0">
            <a:spAutoFit/>
          </a:bodyPr>
          <a:lstStyle/>
          <a:p>
            <a:r>
              <a:rPr lang="ro-RO"/>
              <a:t>Seed capitalist</a:t>
            </a:r>
          </a:p>
        </p:txBody>
      </p:sp>
      <p:sp>
        <p:nvSpPr>
          <p:cNvPr id="10" name="CasetăText 9"/>
          <p:cNvSpPr txBox="1"/>
          <p:nvPr/>
        </p:nvSpPr>
        <p:spPr>
          <a:xfrm>
            <a:off x="3868809" y="4052369"/>
            <a:ext cx="2001574" cy="369332"/>
          </a:xfrm>
          <a:prstGeom prst="rect">
            <a:avLst/>
          </a:prstGeom>
          <a:noFill/>
        </p:spPr>
        <p:txBody>
          <a:bodyPr wrap="none" rtlCol="0">
            <a:spAutoFit/>
          </a:bodyPr>
          <a:lstStyle/>
          <a:p>
            <a:r>
              <a:rPr lang="ro-RO"/>
              <a:t>Digital life manager</a:t>
            </a:r>
          </a:p>
        </p:txBody>
      </p:sp>
      <p:sp>
        <p:nvSpPr>
          <p:cNvPr id="11" name="CasetăText 10"/>
          <p:cNvSpPr txBox="1"/>
          <p:nvPr/>
        </p:nvSpPr>
        <p:spPr>
          <a:xfrm>
            <a:off x="9202767" y="3824443"/>
            <a:ext cx="1745478" cy="369332"/>
          </a:xfrm>
          <a:prstGeom prst="rect">
            <a:avLst/>
          </a:prstGeom>
          <a:noFill/>
        </p:spPr>
        <p:txBody>
          <a:bodyPr wrap="none" rtlCol="0">
            <a:spAutoFit/>
          </a:bodyPr>
          <a:lstStyle/>
          <a:p>
            <a:r>
              <a:rPr lang="ro-RO"/>
              <a:t>3D Food Printers</a:t>
            </a:r>
          </a:p>
        </p:txBody>
      </p:sp>
      <p:pic>
        <p:nvPicPr>
          <p:cNvPr id="5" name="Imagine 4"/>
          <p:cNvPicPr>
            <a:picLocks noChangeAspect="1"/>
          </p:cNvPicPr>
          <p:nvPr/>
        </p:nvPicPr>
        <p:blipFill>
          <a:blip r:embed="rId9"/>
          <a:stretch>
            <a:fillRect/>
          </a:stretch>
        </p:blipFill>
        <p:spPr>
          <a:xfrm>
            <a:off x="263353" y="4149080"/>
            <a:ext cx="2901094" cy="2050030"/>
          </a:xfrm>
          <a:prstGeom prst="rect">
            <a:avLst/>
          </a:prstGeom>
          <a:ln>
            <a:noFill/>
          </a:ln>
          <a:effectLst>
            <a:softEdge rad="112500"/>
          </a:effectLst>
        </p:spPr>
      </p:pic>
      <p:sp>
        <p:nvSpPr>
          <p:cNvPr id="9" name="CasetăText 8"/>
          <p:cNvSpPr txBox="1"/>
          <p:nvPr/>
        </p:nvSpPr>
        <p:spPr>
          <a:xfrm>
            <a:off x="155867" y="4271951"/>
            <a:ext cx="2123979" cy="369332"/>
          </a:xfrm>
          <a:prstGeom prst="rect">
            <a:avLst/>
          </a:prstGeom>
          <a:noFill/>
        </p:spPr>
        <p:txBody>
          <a:bodyPr wrap="none" rtlCol="0">
            <a:spAutoFit/>
          </a:bodyPr>
          <a:lstStyle/>
          <a:p>
            <a:r>
              <a:rPr lang="ro-RO"/>
              <a:t>Longevity consultant</a:t>
            </a:r>
          </a:p>
        </p:txBody>
      </p:sp>
    </p:spTree>
    <p:extLst>
      <p:ext uri="{BB962C8B-B14F-4D97-AF65-F5344CB8AC3E}">
        <p14:creationId xmlns:p14="http://schemas.microsoft.com/office/powerpoint/2010/main" val="2425849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rqASy_2ZtA"/>
          <p:cNvPicPr>
            <a:picLocks noRot="1" noChangeAspect="1"/>
          </p:cNvPicPr>
          <p:nvPr>
            <a:videoFile r:link="rId1"/>
          </p:nvPr>
        </p:nvPicPr>
        <p:blipFill>
          <a:blip r:embed="rId4"/>
          <a:stretch>
            <a:fillRect/>
          </a:stretch>
        </p:blipFill>
        <p:spPr>
          <a:xfrm>
            <a:off x="1559496" y="620688"/>
            <a:ext cx="9361040" cy="5265585"/>
          </a:xfrm>
          <a:prstGeom prst="rect">
            <a:avLst/>
          </a:prstGeom>
        </p:spPr>
      </p:pic>
    </p:spTree>
    <p:extLst>
      <p:ext uri="{BB962C8B-B14F-4D97-AF65-F5344CB8AC3E}">
        <p14:creationId xmlns:p14="http://schemas.microsoft.com/office/powerpoint/2010/main" val="2709427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82095" t="41455" r="8457" b="8526"/>
          <a:stretch/>
        </p:blipFill>
        <p:spPr bwMode="auto">
          <a:xfrm>
            <a:off x="1549136" y="1338835"/>
            <a:ext cx="1165956" cy="893297"/>
          </a:xfrm>
          <a:prstGeom prst="rect">
            <a:avLst/>
          </a:prstGeom>
          <a:ln>
            <a:noFill/>
          </a:ln>
          <a:effectLst>
            <a:outerShdw blurRad="292100" dist="139700" dir="2700000" algn="tl" rotWithShape="0">
              <a:srgbClr val="333333">
                <a:alpha val="65000"/>
              </a:srgbClr>
            </a:outerShdw>
          </a:effectLst>
        </p:spPr>
      </p:pic>
      <p:pic>
        <p:nvPicPr>
          <p:cNvPr id="10"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72644" t="41455" r="18694" b="7625"/>
          <a:stretch/>
        </p:blipFill>
        <p:spPr bwMode="auto">
          <a:xfrm>
            <a:off x="839416" y="4293933"/>
            <a:ext cx="1052465" cy="895482"/>
          </a:xfrm>
          <a:prstGeom prst="rect">
            <a:avLst/>
          </a:prstGeom>
          <a:ln>
            <a:noFill/>
          </a:ln>
          <a:effectLst>
            <a:outerShdw blurRad="292100" dist="139700" dir="2700000" algn="tl" rotWithShape="0">
              <a:srgbClr val="333333">
                <a:alpha val="65000"/>
              </a:srgbClr>
            </a:outerShdw>
          </a:effectLst>
        </p:spPr>
      </p:pic>
      <p:pic>
        <p:nvPicPr>
          <p:cNvPr id="12"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61619" t="41455" r="28144" b="7606"/>
          <a:stretch/>
        </p:blipFill>
        <p:spPr bwMode="auto">
          <a:xfrm>
            <a:off x="2473619" y="4293096"/>
            <a:ext cx="1244510" cy="896319"/>
          </a:xfrm>
          <a:prstGeom prst="rect">
            <a:avLst/>
          </a:prstGeom>
          <a:ln>
            <a:noFill/>
          </a:ln>
          <a:effectLst>
            <a:outerShdw blurRad="292100" dist="139700" dir="2700000" algn="tl" rotWithShape="0">
              <a:srgbClr val="333333">
                <a:alpha val="65000"/>
              </a:srgbClr>
            </a:outerShdw>
          </a:effectLst>
        </p:spPr>
      </p:pic>
      <p:graphicFrame>
        <p:nvGraphicFramePr>
          <p:cNvPr id="3" name="Tabel 2"/>
          <p:cNvGraphicFramePr>
            <a:graphicFrameLocks noGrp="1"/>
          </p:cNvGraphicFramePr>
          <p:nvPr>
            <p:extLst>
              <p:ext uri="{D42A27DB-BD31-4B8C-83A1-F6EECF244321}">
                <p14:modId xmlns:p14="http://schemas.microsoft.com/office/powerpoint/2010/main" val="1691229847"/>
              </p:ext>
            </p:extLst>
          </p:nvPr>
        </p:nvGraphicFramePr>
        <p:xfrm>
          <a:off x="191344" y="182920"/>
          <a:ext cx="11774268" cy="365760"/>
        </p:xfrm>
        <a:graphic>
          <a:graphicData uri="http://schemas.openxmlformats.org/drawingml/2006/table">
            <a:tbl>
              <a:tblPr firstRow="1" bandRow="1">
                <a:tableStyleId>{69CF1AB2-1976-4502-BF36-3FF5EA218861}</a:tableStyleId>
              </a:tblPr>
              <a:tblGrid>
                <a:gridCol w="4536504">
                  <a:extLst>
                    <a:ext uri="{9D8B030D-6E8A-4147-A177-3AD203B41FA5}">
                      <a16:colId xmlns:a16="http://schemas.microsoft.com/office/drawing/2014/main" val="3238345576"/>
                    </a:ext>
                  </a:extLst>
                </a:gridCol>
                <a:gridCol w="7237764">
                  <a:extLst>
                    <a:ext uri="{9D8B030D-6E8A-4147-A177-3AD203B41FA5}">
                      <a16:colId xmlns:a16="http://schemas.microsoft.com/office/drawing/2014/main" val="184492686"/>
                    </a:ext>
                  </a:extLst>
                </a:gridCol>
              </a:tblGrid>
              <a:tr h="311327">
                <a:tc>
                  <a:txBody>
                    <a:bodyPr/>
                    <a:lstStyle/>
                    <a:p>
                      <a:pPr algn="ctr"/>
                      <a:r>
                        <a:rPr lang="ro-RO">
                          <a:solidFill>
                            <a:schemeClr val="tx1">
                              <a:lumMod val="65000"/>
                              <a:lumOff val="35000"/>
                            </a:schemeClr>
                          </a:solidFill>
                          <a:latin typeface="+mn-lt"/>
                        </a:rPr>
                        <a:t>Aplicațiile utilizate</a:t>
                      </a:r>
                    </a:p>
                  </a:txBody>
                  <a:tcPr/>
                </a:tc>
                <a:tc>
                  <a:txBody>
                    <a:bodyPr/>
                    <a:lstStyle/>
                    <a:p>
                      <a:pPr algn="ctr"/>
                      <a:r>
                        <a:rPr lang="ro-RO">
                          <a:solidFill>
                            <a:schemeClr val="tx1">
                              <a:lumMod val="65000"/>
                              <a:lumOff val="35000"/>
                            </a:schemeClr>
                          </a:solidFill>
                          <a:latin typeface="+mn-lt"/>
                        </a:rPr>
                        <a:t>Momentul de lecție</a:t>
                      </a:r>
                    </a:p>
                  </a:txBody>
                  <a:tcPr/>
                </a:tc>
                <a:extLst>
                  <a:ext uri="{0D108BD9-81ED-4DB2-BD59-A6C34878D82A}">
                    <a16:rowId xmlns:a16="http://schemas.microsoft.com/office/drawing/2014/main" val="2790483125"/>
                  </a:ext>
                </a:extLst>
              </a:tr>
            </a:tbl>
          </a:graphicData>
        </a:graphic>
      </p:graphicFrame>
      <p:grpSp>
        <p:nvGrpSpPr>
          <p:cNvPr id="5" name="Grupare 4"/>
          <p:cNvGrpSpPr/>
          <p:nvPr/>
        </p:nvGrpSpPr>
        <p:grpSpPr>
          <a:xfrm>
            <a:off x="5303912" y="3861048"/>
            <a:ext cx="6661700" cy="2304256"/>
            <a:chOff x="5303912" y="3861048"/>
            <a:chExt cx="6661700" cy="2304256"/>
          </a:xfrm>
        </p:grpSpPr>
        <p:pic>
          <p:nvPicPr>
            <p:cNvPr id="2" name="Imagine 1"/>
            <p:cNvPicPr>
              <a:picLocks noChangeAspect="1"/>
            </p:cNvPicPr>
            <p:nvPr/>
          </p:nvPicPr>
          <p:blipFill>
            <a:blip r:embed="rId5"/>
            <a:stretch>
              <a:fillRect/>
            </a:stretch>
          </p:blipFill>
          <p:spPr>
            <a:xfrm>
              <a:off x="5303912" y="3861048"/>
              <a:ext cx="6661700" cy="2304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ine 13"/>
            <p:cNvPicPr>
              <a:picLocks noChangeAspect="1"/>
            </p:cNvPicPr>
            <p:nvPr/>
          </p:nvPicPr>
          <p:blipFill>
            <a:blip r:embed="rId6"/>
            <a:stretch>
              <a:fillRect/>
            </a:stretch>
          </p:blipFill>
          <p:spPr>
            <a:xfrm>
              <a:off x="11208568" y="4035600"/>
              <a:ext cx="369545" cy="147976"/>
            </a:xfrm>
            <a:prstGeom prst="rect">
              <a:avLst/>
            </a:prstGeom>
          </p:spPr>
        </p:pic>
      </p:grpSp>
      <p:pic>
        <p:nvPicPr>
          <p:cNvPr id="6" name="Imagine 5"/>
          <p:cNvPicPr>
            <a:picLocks noChangeAspect="1"/>
          </p:cNvPicPr>
          <p:nvPr/>
        </p:nvPicPr>
        <p:blipFill>
          <a:blip r:embed="rId7"/>
          <a:stretch>
            <a:fillRect/>
          </a:stretch>
        </p:blipFill>
        <p:spPr>
          <a:xfrm>
            <a:off x="5303912" y="692696"/>
            <a:ext cx="5882895" cy="2952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9589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37272" t="34280" r="54066" b="7176"/>
          <a:stretch/>
        </p:blipFill>
        <p:spPr bwMode="auto">
          <a:xfrm>
            <a:off x="1860115" y="1124744"/>
            <a:ext cx="1139541" cy="1114758"/>
          </a:xfrm>
          <a:prstGeom prst="rect">
            <a:avLst/>
          </a:prstGeom>
          <a:ln>
            <a:noFill/>
          </a:ln>
          <a:effectLst>
            <a:outerShdw blurRad="292100" dist="139700" dir="2700000" algn="tl" rotWithShape="0">
              <a:srgbClr val="333333">
                <a:alpha val="65000"/>
              </a:srgbClr>
            </a:outerShdw>
          </a:effectLst>
        </p:spPr>
      </p:pic>
      <p:pic>
        <p:nvPicPr>
          <p:cNvPr id="14"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51058" t="35230" r="38705" b="-35230"/>
          <a:stretch/>
        </p:blipFill>
        <p:spPr bwMode="auto">
          <a:xfrm>
            <a:off x="1860116" y="4437113"/>
            <a:ext cx="1222300" cy="1728191"/>
          </a:xfrm>
          <a:prstGeom prst="rect">
            <a:avLst/>
          </a:prstGeom>
          <a:ln>
            <a:noFill/>
          </a:ln>
          <a:effectLst>
            <a:outerShdw blurRad="292100" dist="139700" dir="2700000" algn="tl" rotWithShape="0">
              <a:srgbClr val="333333">
                <a:alpha val="65000"/>
              </a:srgbClr>
            </a:outerShdw>
          </a:effectLst>
        </p:spPr>
      </p:pic>
      <p:pic>
        <p:nvPicPr>
          <p:cNvPr id="17" name="Imagine 16"/>
          <p:cNvPicPr>
            <a:picLocks noChangeAspect="1"/>
          </p:cNvPicPr>
          <p:nvPr/>
        </p:nvPicPr>
        <p:blipFill>
          <a:blip r:embed="rId5"/>
          <a:stretch>
            <a:fillRect/>
          </a:stretch>
        </p:blipFill>
        <p:spPr>
          <a:xfrm>
            <a:off x="3575720" y="1124744"/>
            <a:ext cx="1203230" cy="1114758"/>
          </a:xfrm>
          <a:prstGeom prst="rect">
            <a:avLst/>
          </a:prstGeom>
          <a:ln>
            <a:noFill/>
          </a:ln>
          <a:effectLst>
            <a:outerShdw blurRad="292100" dist="139700" dir="2700000" algn="tl" rotWithShape="0">
              <a:srgbClr val="333333">
                <a:alpha val="65000"/>
              </a:srgbClr>
            </a:outerShdw>
          </a:effectLst>
        </p:spPr>
      </p:pic>
      <p:pic>
        <p:nvPicPr>
          <p:cNvPr id="19" name="Imagine 18"/>
          <p:cNvPicPr>
            <a:picLocks noChangeAspect="1"/>
          </p:cNvPicPr>
          <p:nvPr/>
        </p:nvPicPr>
        <p:blipFill rotWithShape="1">
          <a:blip r:embed="rId6"/>
          <a:srcRect b="-10079"/>
          <a:stretch/>
        </p:blipFill>
        <p:spPr>
          <a:xfrm>
            <a:off x="3575721" y="4437112"/>
            <a:ext cx="1323878" cy="1224136"/>
          </a:xfrm>
          <a:prstGeom prst="rect">
            <a:avLst/>
          </a:prstGeom>
          <a:ln>
            <a:noFill/>
          </a:ln>
          <a:effectLst>
            <a:outerShdw blurRad="292100" dist="139700" dir="2700000" algn="tl" rotWithShape="0">
              <a:srgbClr val="333333">
                <a:alpha val="65000"/>
              </a:srgbClr>
            </a:outerShdw>
          </a:effectLst>
        </p:spPr>
      </p:pic>
      <p:grpSp>
        <p:nvGrpSpPr>
          <p:cNvPr id="13" name="Grupare 12"/>
          <p:cNvGrpSpPr/>
          <p:nvPr/>
        </p:nvGrpSpPr>
        <p:grpSpPr>
          <a:xfrm>
            <a:off x="6456040" y="692696"/>
            <a:ext cx="4599865" cy="2919222"/>
            <a:chOff x="6456040" y="692696"/>
            <a:chExt cx="4599865" cy="2919222"/>
          </a:xfrm>
        </p:grpSpPr>
        <p:pic>
          <p:nvPicPr>
            <p:cNvPr id="4" name="Imagine 3"/>
            <p:cNvPicPr>
              <a:picLocks noChangeAspect="1"/>
            </p:cNvPicPr>
            <p:nvPr/>
          </p:nvPicPr>
          <p:blipFill>
            <a:blip r:embed="rId7"/>
            <a:stretch>
              <a:fillRect/>
            </a:stretch>
          </p:blipFill>
          <p:spPr>
            <a:xfrm>
              <a:off x="6456040" y="692696"/>
              <a:ext cx="4599865" cy="2919222"/>
            </a:xfrm>
            <a:prstGeom prst="rect">
              <a:avLst/>
            </a:prstGeom>
            <a:ln>
              <a:noFill/>
            </a:ln>
            <a:effectLst>
              <a:outerShdw blurRad="190500" algn="tl" rotWithShape="0">
                <a:srgbClr val="000000">
                  <a:alpha val="70000"/>
                </a:srgbClr>
              </a:outerShdw>
            </a:effectLst>
          </p:spPr>
        </p:pic>
        <p:pic>
          <p:nvPicPr>
            <p:cNvPr id="6" name="Imagine 5"/>
            <p:cNvPicPr>
              <a:picLocks noChangeAspect="1"/>
            </p:cNvPicPr>
            <p:nvPr/>
          </p:nvPicPr>
          <p:blipFill>
            <a:blip r:embed="rId8"/>
            <a:stretch>
              <a:fillRect/>
            </a:stretch>
          </p:blipFill>
          <p:spPr>
            <a:xfrm>
              <a:off x="10272464" y="824400"/>
              <a:ext cx="360040" cy="144016"/>
            </a:xfrm>
            <a:prstGeom prst="rect">
              <a:avLst/>
            </a:prstGeom>
          </p:spPr>
        </p:pic>
        <p:pic>
          <p:nvPicPr>
            <p:cNvPr id="7" name="Imagine 6"/>
            <p:cNvPicPr>
              <a:picLocks noChangeAspect="1"/>
            </p:cNvPicPr>
            <p:nvPr/>
          </p:nvPicPr>
          <p:blipFill>
            <a:blip r:embed="rId9"/>
            <a:stretch>
              <a:fillRect/>
            </a:stretch>
          </p:blipFill>
          <p:spPr>
            <a:xfrm>
              <a:off x="7392144" y="896408"/>
              <a:ext cx="561975" cy="194692"/>
            </a:xfrm>
            <a:prstGeom prst="rect">
              <a:avLst/>
            </a:prstGeom>
          </p:spPr>
        </p:pic>
      </p:grpSp>
      <p:grpSp>
        <p:nvGrpSpPr>
          <p:cNvPr id="11" name="Grupare 10"/>
          <p:cNvGrpSpPr/>
          <p:nvPr/>
        </p:nvGrpSpPr>
        <p:grpSpPr>
          <a:xfrm>
            <a:off x="6456038" y="3759194"/>
            <a:ext cx="4784614" cy="2568646"/>
            <a:chOff x="6456040" y="3827942"/>
            <a:chExt cx="4661545" cy="2499908"/>
          </a:xfrm>
        </p:grpSpPr>
        <p:pic>
          <p:nvPicPr>
            <p:cNvPr id="5" name="Imagine 4"/>
            <p:cNvPicPr>
              <a:picLocks noChangeAspect="1"/>
            </p:cNvPicPr>
            <p:nvPr/>
          </p:nvPicPr>
          <p:blipFill>
            <a:blip r:embed="rId10"/>
            <a:stretch>
              <a:fillRect/>
            </a:stretch>
          </p:blipFill>
          <p:spPr>
            <a:xfrm>
              <a:off x="6456040" y="3827942"/>
              <a:ext cx="4661545" cy="2499908"/>
            </a:xfrm>
            <a:prstGeom prst="rect">
              <a:avLst/>
            </a:prstGeom>
            <a:ln>
              <a:noFill/>
            </a:ln>
            <a:effectLst>
              <a:outerShdw blurRad="190500" algn="tl" rotWithShape="0">
                <a:srgbClr val="000000">
                  <a:alpha val="70000"/>
                </a:srgbClr>
              </a:outerShdw>
            </a:effectLst>
          </p:spPr>
        </p:pic>
        <p:pic>
          <p:nvPicPr>
            <p:cNvPr id="18" name="Imagine 17"/>
            <p:cNvPicPr>
              <a:picLocks noChangeAspect="1"/>
            </p:cNvPicPr>
            <p:nvPr/>
          </p:nvPicPr>
          <p:blipFill>
            <a:blip r:embed="rId8"/>
            <a:stretch>
              <a:fillRect/>
            </a:stretch>
          </p:blipFill>
          <p:spPr>
            <a:xfrm>
              <a:off x="10421750" y="3978000"/>
              <a:ext cx="360040" cy="144016"/>
            </a:xfrm>
            <a:prstGeom prst="rect">
              <a:avLst/>
            </a:prstGeom>
          </p:spPr>
        </p:pic>
        <p:pic>
          <p:nvPicPr>
            <p:cNvPr id="10" name="Imagine 9"/>
            <p:cNvPicPr>
              <a:picLocks noChangeAspect="1"/>
            </p:cNvPicPr>
            <p:nvPr/>
          </p:nvPicPr>
          <p:blipFill>
            <a:blip r:embed="rId9"/>
            <a:stretch>
              <a:fillRect/>
            </a:stretch>
          </p:blipFill>
          <p:spPr>
            <a:xfrm>
              <a:off x="7392143" y="4077072"/>
              <a:ext cx="1224137" cy="144016"/>
            </a:xfrm>
            <a:prstGeom prst="rect">
              <a:avLst/>
            </a:prstGeom>
          </p:spPr>
        </p:pic>
      </p:grpSp>
      <p:graphicFrame>
        <p:nvGraphicFramePr>
          <p:cNvPr id="21" name="Tabel 20"/>
          <p:cNvGraphicFramePr>
            <a:graphicFrameLocks noGrp="1"/>
          </p:cNvGraphicFramePr>
          <p:nvPr>
            <p:extLst>
              <p:ext uri="{D42A27DB-BD31-4B8C-83A1-F6EECF244321}">
                <p14:modId xmlns:p14="http://schemas.microsoft.com/office/powerpoint/2010/main" val="219278845"/>
              </p:ext>
            </p:extLst>
          </p:nvPr>
        </p:nvGraphicFramePr>
        <p:xfrm>
          <a:off x="191344" y="182920"/>
          <a:ext cx="11774268" cy="365760"/>
        </p:xfrm>
        <a:graphic>
          <a:graphicData uri="http://schemas.openxmlformats.org/drawingml/2006/table">
            <a:tbl>
              <a:tblPr firstRow="1" bandRow="1">
                <a:tableStyleId>{69CF1AB2-1976-4502-BF36-3FF5EA218861}</a:tableStyleId>
              </a:tblPr>
              <a:tblGrid>
                <a:gridCol w="5544616">
                  <a:extLst>
                    <a:ext uri="{9D8B030D-6E8A-4147-A177-3AD203B41FA5}">
                      <a16:colId xmlns:a16="http://schemas.microsoft.com/office/drawing/2014/main" val="3238345576"/>
                    </a:ext>
                  </a:extLst>
                </a:gridCol>
                <a:gridCol w="6229652">
                  <a:extLst>
                    <a:ext uri="{9D8B030D-6E8A-4147-A177-3AD203B41FA5}">
                      <a16:colId xmlns:a16="http://schemas.microsoft.com/office/drawing/2014/main" val="184492686"/>
                    </a:ext>
                  </a:extLst>
                </a:gridCol>
              </a:tblGrid>
              <a:tr h="311327">
                <a:tc>
                  <a:txBody>
                    <a:bodyPr/>
                    <a:lstStyle/>
                    <a:p>
                      <a:pPr algn="ctr"/>
                      <a:r>
                        <a:rPr lang="ro-RO">
                          <a:solidFill>
                            <a:schemeClr val="tx1">
                              <a:lumMod val="65000"/>
                              <a:lumOff val="35000"/>
                            </a:schemeClr>
                          </a:solidFill>
                          <a:latin typeface="+mn-lt"/>
                        </a:rPr>
                        <a:t>Aplicațiile utilizate</a:t>
                      </a:r>
                    </a:p>
                  </a:txBody>
                  <a:tcPr/>
                </a:tc>
                <a:tc>
                  <a:txBody>
                    <a:bodyPr/>
                    <a:lstStyle/>
                    <a:p>
                      <a:pPr algn="ctr"/>
                      <a:r>
                        <a:rPr lang="ro-RO">
                          <a:solidFill>
                            <a:schemeClr val="tx1">
                              <a:lumMod val="65000"/>
                              <a:lumOff val="35000"/>
                            </a:schemeClr>
                          </a:solidFill>
                          <a:latin typeface="+mn-lt"/>
                        </a:rPr>
                        <a:t>Momentul de lecție</a:t>
                      </a:r>
                    </a:p>
                  </a:txBody>
                  <a:tcPr/>
                </a:tc>
                <a:extLst>
                  <a:ext uri="{0D108BD9-81ED-4DB2-BD59-A6C34878D82A}">
                    <a16:rowId xmlns:a16="http://schemas.microsoft.com/office/drawing/2014/main" val="2790483125"/>
                  </a:ext>
                </a:extLst>
              </a:tr>
            </a:tbl>
          </a:graphicData>
        </a:graphic>
      </p:graphicFrame>
    </p:spTree>
    <p:extLst>
      <p:ext uri="{BB962C8B-B14F-4D97-AF65-F5344CB8AC3E}">
        <p14:creationId xmlns:p14="http://schemas.microsoft.com/office/powerpoint/2010/main" val="1608265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u 4"/>
          <p:cNvSpPr>
            <a:spLocks noGrp="1"/>
          </p:cNvSpPr>
          <p:nvPr>
            <p:ph type="title"/>
          </p:nvPr>
        </p:nvSpPr>
        <p:spPr/>
        <p:txBody>
          <a:bodyPr>
            <a:normAutofit fontScale="90000"/>
          </a:bodyPr>
          <a:lstStyle/>
          <a:p>
            <a:pPr algn="l"/>
            <a:r>
              <a:rPr lang="ro-RO" sz="3200">
                <a:solidFill>
                  <a:schemeClr val="bg1"/>
                </a:solidFill>
              </a:rPr>
              <a:t>           Incursiune în Clasa Viitorului</a:t>
            </a:r>
          </a:p>
        </p:txBody>
      </p:sp>
      <p:pic>
        <p:nvPicPr>
          <p:cNvPr id="2" name="QcFC4CHiu8w"/>
          <p:cNvPicPr>
            <a:picLocks noRot="1" noChangeAspect="1"/>
          </p:cNvPicPr>
          <p:nvPr>
            <a:videoFile r:link="rId1"/>
          </p:nvPr>
        </p:nvPicPr>
        <p:blipFill>
          <a:blip r:embed="rId4"/>
          <a:stretch>
            <a:fillRect/>
          </a:stretch>
        </p:blipFill>
        <p:spPr>
          <a:xfrm>
            <a:off x="1559496" y="980728"/>
            <a:ext cx="9433048" cy="5306090"/>
          </a:xfrm>
          <a:prstGeom prst="rect">
            <a:avLst/>
          </a:prstGeom>
        </p:spPr>
      </p:pic>
    </p:spTree>
    <p:extLst>
      <p:ext uri="{BB962C8B-B14F-4D97-AF65-F5344CB8AC3E}">
        <p14:creationId xmlns:p14="http://schemas.microsoft.com/office/powerpoint/2010/main" val="2977080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learningindustry.com/wp-content/uploads/2015/05/Google-Classroom-Free-Learning-Management-System.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448" y="2348880"/>
            <a:ext cx="3238741" cy="21602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Dreptunghi 3"/>
          <p:cNvSpPr/>
          <p:nvPr/>
        </p:nvSpPr>
        <p:spPr>
          <a:xfrm>
            <a:off x="5231904" y="836712"/>
            <a:ext cx="6624736" cy="489364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ro-RO" b="1">
                <a:solidFill>
                  <a:srgbClr val="FCC105"/>
                </a:solidFill>
                <a:latin typeface="+mj-lt"/>
                <a:ea typeface="Times New Roman" panose="02020603050405020304" pitchFamily="18" charset="0"/>
              </a:rPr>
              <a:t>Ușor de configurat </a:t>
            </a:r>
          </a:p>
          <a:p>
            <a:pPr algn="just"/>
            <a:r>
              <a:rPr lang="ro-RO" sz="1400" b="1">
                <a:solidFill>
                  <a:srgbClr val="49944D"/>
                </a:solidFill>
                <a:latin typeface="+mj-lt"/>
                <a:ea typeface="Times New Roman" panose="02020603050405020304" pitchFamily="18" charset="0"/>
              </a:rPr>
              <a:t>Profesorii pot să adauge direct elevi sau să le trimită un cod pentru a se înscrie la curs. Totul este gata în câteva minute. </a:t>
            </a:r>
          </a:p>
          <a:p>
            <a:pPr algn="just"/>
            <a:endParaRPr lang="ro-RO" sz="1400" b="1">
              <a:solidFill>
                <a:srgbClr val="838383"/>
              </a:solidFill>
              <a:latin typeface="+mj-lt"/>
              <a:ea typeface="Times New Roman" panose="02020603050405020304" pitchFamily="18" charset="0"/>
            </a:endParaRPr>
          </a:p>
          <a:p>
            <a:pPr algn="just"/>
            <a:r>
              <a:rPr lang="ro-RO" b="1">
                <a:solidFill>
                  <a:srgbClr val="FCC105"/>
                </a:solidFill>
                <a:latin typeface="+mj-lt"/>
                <a:ea typeface="Times New Roman" panose="02020603050405020304" pitchFamily="18" charset="0"/>
              </a:rPr>
              <a:t>Economisiți timp </a:t>
            </a:r>
          </a:p>
          <a:p>
            <a:pPr algn="just"/>
            <a:r>
              <a:rPr lang="ro-RO" sz="1400" b="1">
                <a:solidFill>
                  <a:srgbClr val="49944D"/>
                </a:solidFill>
                <a:latin typeface="+mj-lt"/>
                <a:ea typeface="Times New Roman" panose="02020603050405020304" pitchFamily="18" charset="0"/>
              </a:rPr>
              <a:t>Fluxul simplu de muncă cu teme care nu sunt pe suport de hârtie permite profesorilor să creeze, să evalueze și să acorde note rapid. Toate sunt într-un singur loc. </a:t>
            </a:r>
          </a:p>
          <a:p>
            <a:pPr algn="just"/>
            <a:endParaRPr lang="ro-RO" sz="1400" b="1">
              <a:latin typeface="+mj-lt"/>
              <a:ea typeface="Times New Roman" panose="02020603050405020304" pitchFamily="18" charset="0"/>
            </a:endParaRPr>
          </a:p>
          <a:p>
            <a:pPr algn="just"/>
            <a:r>
              <a:rPr lang="ro-RO" b="1">
                <a:solidFill>
                  <a:srgbClr val="FCC105"/>
                </a:solidFill>
                <a:latin typeface="+mj-lt"/>
                <a:ea typeface="Times New Roman" panose="02020603050405020304" pitchFamily="18" charset="0"/>
              </a:rPr>
              <a:t>Organizare îmbunătățită </a:t>
            </a:r>
          </a:p>
          <a:p>
            <a:pPr algn="just"/>
            <a:r>
              <a:rPr lang="ro-RO" sz="1400" b="1">
                <a:solidFill>
                  <a:srgbClr val="49944D"/>
                </a:solidFill>
                <a:latin typeface="+mj-lt"/>
                <a:ea typeface="Times New Roman" panose="02020603050405020304" pitchFamily="18" charset="0"/>
              </a:rPr>
              <a:t>Elevii își pot vedea toate temele în pagina Teme și toate materialele de curs sunt organizate automat în dosare în Google Drive. </a:t>
            </a:r>
          </a:p>
          <a:p>
            <a:pPr algn="just"/>
            <a:endParaRPr lang="ro-RO" sz="1400" b="1">
              <a:solidFill>
                <a:srgbClr val="FCC105"/>
              </a:solidFill>
              <a:latin typeface="+mj-lt"/>
              <a:ea typeface="Times New Roman" panose="02020603050405020304" pitchFamily="18" charset="0"/>
            </a:endParaRPr>
          </a:p>
          <a:p>
            <a:pPr algn="just"/>
            <a:r>
              <a:rPr lang="ro-RO" b="1">
                <a:solidFill>
                  <a:srgbClr val="FCC105"/>
                </a:solidFill>
                <a:latin typeface="+mj-lt"/>
                <a:ea typeface="Times New Roman" panose="02020603050405020304" pitchFamily="18" charset="0"/>
              </a:rPr>
              <a:t>Comunicare rapidă și eficientă </a:t>
            </a:r>
          </a:p>
          <a:p>
            <a:pPr algn="just"/>
            <a:r>
              <a:rPr lang="ro-RO" sz="1400" b="1">
                <a:solidFill>
                  <a:srgbClr val="49944D"/>
                </a:solidFill>
                <a:latin typeface="+mj-lt"/>
                <a:ea typeface="Times New Roman" panose="02020603050405020304" pitchFamily="18" charset="0"/>
              </a:rPr>
              <a:t>Cu Classroom, profesorii pot să trimită anunțuri și să inițieze instantaneu discuții cu elevii de la curs. Elevii pot să-și permită unul altuia accesul la resurse sau să răspundă la întrebările din flux. </a:t>
            </a:r>
          </a:p>
          <a:p>
            <a:pPr algn="just"/>
            <a:endParaRPr lang="ro-RO" sz="1400" b="1">
              <a:solidFill>
                <a:schemeClr val="tx2">
                  <a:lumMod val="60000"/>
                  <a:lumOff val="40000"/>
                </a:schemeClr>
              </a:solidFill>
              <a:latin typeface="+mj-lt"/>
              <a:ea typeface="Times New Roman" panose="02020603050405020304" pitchFamily="18" charset="0"/>
            </a:endParaRPr>
          </a:p>
          <a:p>
            <a:pPr algn="just"/>
            <a:r>
              <a:rPr lang="ro-RO" b="1">
                <a:solidFill>
                  <a:srgbClr val="FCC105"/>
                </a:solidFill>
                <a:latin typeface="+mj-lt"/>
                <a:ea typeface="Times New Roman" panose="02020603050405020304" pitchFamily="18" charset="0"/>
              </a:rPr>
              <a:t>Accesibil și sigur </a:t>
            </a:r>
          </a:p>
          <a:p>
            <a:pPr algn="just"/>
            <a:r>
              <a:rPr lang="ro-RO" sz="1400" b="1">
                <a:solidFill>
                  <a:srgbClr val="49944D"/>
                </a:solidFill>
                <a:latin typeface="+mj-lt"/>
                <a:ea typeface="Times New Roman" panose="02020603050405020304" pitchFamily="18" charset="0"/>
              </a:rPr>
              <a:t>Asemenea celorlalte servicii din suita Google Apps for Education, aplicația Classroom nu conține anunțuri și nu vă folosește conținutul sau datele despre elevi în scopuri publicitare. În plus, este gratuită pentru școli.  </a:t>
            </a:r>
          </a:p>
        </p:txBody>
      </p:sp>
      <p:sp>
        <p:nvSpPr>
          <p:cNvPr id="2" name="CasetăText 1"/>
          <p:cNvSpPr txBox="1"/>
          <p:nvPr/>
        </p:nvSpPr>
        <p:spPr>
          <a:xfrm>
            <a:off x="1274138" y="1628800"/>
            <a:ext cx="2945358" cy="369332"/>
          </a:xfrm>
          <a:prstGeom prst="rect">
            <a:avLst/>
          </a:prstGeom>
          <a:noFill/>
        </p:spPr>
        <p:txBody>
          <a:bodyPr wrap="none" rtlCol="0">
            <a:spAutoFit/>
          </a:bodyPr>
          <a:lstStyle/>
          <a:p>
            <a:r>
              <a:rPr lang="ro-RO" b="1">
                <a:latin typeface="+mj-lt"/>
                <a:ea typeface="Times New Roman" panose="02020603050405020304" pitchFamily="18" charset="0"/>
              </a:rPr>
              <a:t>Beneficiile Google Classroom</a:t>
            </a:r>
          </a:p>
        </p:txBody>
      </p:sp>
      <p:sp>
        <p:nvSpPr>
          <p:cNvPr id="3" name="Dreptunghi 2"/>
          <p:cNvSpPr/>
          <p:nvPr/>
        </p:nvSpPr>
        <p:spPr>
          <a:xfrm>
            <a:off x="4799856" y="404664"/>
            <a:ext cx="7272808" cy="568863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Dreptunghi 5"/>
          <p:cNvSpPr/>
          <p:nvPr/>
        </p:nvSpPr>
        <p:spPr>
          <a:xfrm>
            <a:off x="583092" y="1052736"/>
            <a:ext cx="4000740" cy="108012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615607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3" cstate="print"/>
          <a:srcRect l="306" t="7074" r="-306" b="6688"/>
          <a:stretch/>
        </p:blipFill>
        <p:spPr bwMode="auto">
          <a:xfrm>
            <a:off x="1487488" y="3212976"/>
            <a:ext cx="9252520" cy="3061253"/>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977735" y="836712"/>
            <a:ext cx="6272025" cy="1710055"/>
          </a:xfrm>
          <a:prstGeom prst="rect">
            <a:avLst/>
          </a:prstGeom>
          <a:ln>
            <a:noFill/>
          </a:ln>
          <a:effectLst>
            <a:outerShdw blurRad="190500" algn="tl" rotWithShape="0">
              <a:srgbClr val="000000"/>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4" name="Imagine 3">
            <a:hlinkClick r:id="rId3"/>
          </p:cNvPr>
          <p:cNvPicPr>
            <a:picLocks noChangeAspect="1"/>
          </p:cNvPicPr>
          <p:nvPr/>
        </p:nvPicPr>
        <p:blipFill rotWithShape="1">
          <a:blip r:embed="rId4"/>
          <a:srcRect l="14474" r="7334"/>
          <a:stretch/>
        </p:blipFill>
        <p:spPr>
          <a:xfrm>
            <a:off x="1" y="1052736"/>
            <a:ext cx="12192000" cy="4933950"/>
          </a:xfrm>
          <a:prstGeom prst="rect">
            <a:avLst/>
          </a:prstGeom>
        </p:spPr>
      </p:pic>
      <p:sp>
        <p:nvSpPr>
          <p:cNvPr id="16" name="Shape 58"/>
          <p:cNvSpPr txBox="1">
            <a:spLocks/>
          </p:cNvSpPr>
          <p:nvPr/>
        </p:nvSpPr>
        <p:spPr>
          <a:xfrm>
            <a:off x="-3192016" y="908720"/>
            <a:ext cx="9144000" cy="446664"/>
          </a:xfrm>
          <a:prstGeom prst="rect">
            <a:avLst/>
          </a:prstGeom>
        </p:spPr>
        <p:txBody>
          <a:bodyPr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rgbClr val="73737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73737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73737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73737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73737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o-RO" sz="3600" dirty="0">
                <a:solidFill>
                  <a:srgbClr val="00B0F0"/>
                </a:solidFill>
              </a:rPr>
              <a:t>EduApps.ro</a:t>
            </a:r>
          </a:p>
          <a:p>
            <a:pPr marL="0" indent="0" algn="ctr">
              <a:buNone/>
            </a:pPr>
            <a:endParaRPr lang="ro-RO" sz="1100" dirty="0">
              <a:solidFill>
                <a:srgbClr val="00B0F0"/>
              </a:solidFill>
            </a:endParaRPr>
          </a:p>
          <a:p>
            <a:pPr marL="0" indent="0" algn="ctr">
              <a:buNone/>
            </a:pPr>
            <a:endParaRPr lang="ro-RO" sz="700" dirty="0">
              <a:solidFill>
                <a:srgbClr val="00B0F0"/>
              </a:solidFill>
            </a:endParaRPr>
          </a:p>
          <a:p>
            <a:pPr marL="0" indent="0" algn="ctr">
              <a:buNone/>
            </a:pPr>
            <a:endParaRPr lang="ro-RO" sz="700" dirty="0">
              <a:solidFill>
                <a:srgbClr val="00B0F0"/>
              </a:solidFill>
            </a:endParaRPr>
          </a:p>
          <a:p>
            <a:pPr marL="0" indent="0" algn="ctr">
              <a:buNone/>
            </a:pPr>
            <a:endParaRPr lang="ro-RO" sz="700" dirty="0">
              <a:solidFill>
                <a:srgbClr val="00B0F0"/>
              </a:solidFill>
            </a:endParaRPr>
          </a:p>
          <a:p>
            <a:pPr marL="0" indent="0" algn="ctr">
              <a:buNone/>
            </a:pPr>
            <a:endParaRPr lang="ro-RO" sz="3600" dirty="0">
              <a:solidFill>
                <a:schemeClr val="tx1"/>
              </a:solidFill>
            </a:endParaRPr>
          </a:p>
        </p:txBody>
      </p:sp>
      <p:cxnSp>
        <p:nvCxnSpPr>
          <p:cNvPr id="27" name="Shape 65"/>
          <p:cNvCxnSpPr/>
          <p:nvPr/>
        </p:nvCxnSpPr>
        <p:spPr>
          <a:xfrm rot="10800000" flipH="1">
            <a:off x="2711624" y="6095332"/>
            <a:ext cx="6658200" cy="2700"/>
          </a:xfrm>
          <a:prstGeom prst="straightConnector1">
            <a:avLst/>
          </a:prstGeom>
          <a:noFill/>
          <a:ln w="9525" cap="flat" cmpd="sng">
            <a:solidFill>
              <a:srgbClr val="CCCCCC"/>
            </a:solidFill>
            <a:prstDash val="solid"/>
            <a:round/>
            <a:headEnd type="none" w="lg" len="lg"/>
            <a:tailEnd type="none" w="lg" len="lg"/>
          </a:ln>
        </p:spPr>
      </p:cxnSp>
      <p:pic>
        <p:nvPicPr>
          <p:cNvPr id="32" name="Shape 70" descr="GoogleEducation_Partner_v3.png">
            <a:hlinkClick r:id="rId5"/>
          </p:cNvPr>
          <p:cNvPicPr preferRelativeResize="0"/>
          <p:nvPr/>
        </p:nvPicPr>
        <p:blipFill>
          <a:blip r:embed="rId6">
            <a:alphaModFix/>
          </a:blip>
          <a:stretch>
            <a:fillRect/>
          </a:stretch>
        </p:blipFill>
        <p:spPr>
          <a:xfrm>
            <a:off x="4871864" y="1760421"/>
            <a:ext cx="1925200" cy="1063100"/>
          </a:xfrm>
          <a:prstGeom prst="rect">
            <a:avLst/>
          </a:prstGeom>
          <a:noFill/>
          <a:ln>
            <a:noFill/>
          </a:ln>
        </p:spPr>
      </p:pic>
    </p:spTree>
    <p:extLst>
      <p:ext uri="{BB962C8B-B14F-4D97-AF65-F5344CB8AC3E}">
        <p14:creationId xmlns:p14="http://schemas.microsoft.com/office/powerpoint/2010/main" val="2182267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a:hlinkClick r:id="rId3"/>
          </p:cNvPr>
          <p:cNvSpPr txBox="1"/>
          <p:nvPr/>
        </p:nvSpPr>
        <p:spPr>
          <a:xfrm>
            <a:off x="-24680" y="44624"/>
            <a:ext cx="12198400" cy="640400"/>
          </a:xfrm>
          <a:prstGeom prst="rect">
            <a:avLst/>
          </a:prstGeom>
          <a:noFill/>
          <a:ln>
            <a:noFill/>
          </a:ln>
        </p:spPr>
        <p:txBody>
          <a:bodyPr lIns="91433" tIns="91433" rIns="91433" bIns="91433" anchor="t" anchorCtr="0">
            <a:noAutofit/>
          </a:bodyPr>
          <a:lstStyle/>
          <a:p>
            <a:pPr algn="ctr"/>
            <a:r>
              <a:rPr lang="ro-RO" sz="3200">
                <a:solidFill>
                  <a:srgbClr val="177AFF"/>
                </a:solidFill>
              </a:rPr>
              <a:t>formare.EduApps.ro</a:t>
            </a:r>
            <a:r>
              <a:rPr lang="ro-RO" sz="4400">
                <a:solidFill>
                  <a:srgbClr val="177AFF"/>
                </a:solidFill>
                <a:latin typeface="Open Sans"/>
                <a:ea typeface="Open Sans"/>
                <a:cs typeface="Open Sans"/>
                <a:sym typeface="Open Sans"/>
              </a:rPr>
              <a:t> </a:t>
            </a:r>
            <a:endParaRPr sz="4400">
              <a:solidFill>
                <a:srgbClr val="177AFF"/>
              </a:solidFill>
              <a:latin typeface="Open Sans"/>
              <a:ea typeface="Open Sans"/>
              <a:cs typeface="Open Sans"/>
              <a:sym typeface="Open Sans"/>
            </a:endParaRPr>
          </a:p>
        </p:txBody>
      </p:sp>
      <p:grpSp>
        <p:nvGrpSpPr>
          <p:cNvPr id="4" name="Grupare 3"/>
          <p:cNvGrpSpPr/>
          <p:nvPr/>
        </p:nvGrpSpPr>
        <p:grpSpPr>
          <a:xfrm>
            <a:off x="-6400" y="1123066"/>
            <a:ext cx="6072968" cy="4872733"/>
            <a:chOff x="-6400" y="1123066"/>
            <a:chExt cx="6072968" cy="4872733"/>
          </a:xfrm>
        </p:grpSpPr>
        <p:grpSp>
          <p:nvGrpSpPr>
            <p:cNvPr id="3" name="Grupare 2"/>
            <p:cNvGrpSpPr/>
            <p:nvPr/>
          </p:nvGrpSpPr>
          <p:grpSpPr>
            <a:xfrm>
              <a:off x="-6400" y="1123066"/>
              <a:ext cx="6072968" cy="4872733"/>
              <a:chOff x="-6400" y="1123066"/>
              <a:chExt cx="6072968" cy="4872733"/>
            </a:xfrm>
          </p:grpSpPr>
          <p:pic>
            <p:nvPicPr>
              <p:cNvPr id="152" name="Shape 152" descr="Screen Shot 2016-03-27 at 12.51.10.png">
                <a:hlinkClick r:id="rId4"/>
              </p:cNvPr>
              <p:cNvPicPr preferRelativeResize="0"/>
              <p:nvPr/>
            </p:nvPicPr>
            <p:blipFill>
              <a:blip r:embed="rId5">
                <a:alphaModFix/>
              </a:blip>
              <a:stretch>
                <a:fillRect/>
              </a:stretch>
            </p:blipFill>
            <p:spPr>
              <a:xfrm>
                <a:off x="-6400" y="1123066"/>
                <a:ext cx="6072968" cy="4872733"/>
              </a:xfrm>
              <a:prstGeom prst="rect">
                <a:avLst/>
              </a:prstGeom>
              <a:noFill/>
              <a:ln>
                <a:noFill/>
              </a:ln>
            </p:spPr>
          </p:pic>
          <p:pic>
            <p:nvPicPr>
              <p:cNvPr id="2" name="Imagine 1">
                <a:hlinkClick r:id="rId6"/>
              </p:cNvPr>
              <p:cNvPicPr>
                <a:picLocks noChangeAspect="1"/>
              </p:cNvPicPr>
              <p:nvPr/>
            </p:nvPicPr>
            <p:blipFill rotWithShape="1">
              <a:blip r:embed="rId7"/>
              <a:srcRect r="3333"/>
              <a:stretch/>
            </p:blipFill>
            <p:spPr>
              <a:xfrm>
                <a:off x="839416" y="1782672"/>
                <a:ext cx="4176464" cy="2006368"/>
              </a:xfrm>
              <a:prstGeom prst="rect">
                <a:avLst/>
              </a:prstGeom>
            </p:spPr>
          </p:pic>
        </p:grpSp>
        <p:pic>
          <p:nvPicPr>
            <p:cNvPr id="8" name="Shape 152" descr="Screen Shot 2016-03-27 at 12.51.10.png">
              <a:hlinkClick r:id="rId4"/>
            </p:cNvPr>
            <p:cNvPicPr preferRelativeResize="0"/>
            <p:nvPr/>
          </p:nvPicPr>
          <p:blipFill rotWithShape="1">
            <a:blip r:embed="rId5">
              <a:alphaModFix/>
            </a:blip>
            <a:srcRect l="36757" r="14629" b="89744"/>
            <a:stretch/>
          </p:blipFill>
          <p:spPr>
            <a:xfrm>
              <a:off x="3069007" y="1129059"/>
              <a:ext cx="2952328" cy="499741"/>
            </a:xfrm>
            <a:prstGeom prst="rect">
              <a:avLst/>
            </a:prstGeom>
            <a:noFill/>
            <a:ln>
              <a:noFill/>
            </a:ln>
          </p:spPr>
        </p:pic>
      </p:grpSp>
      <p:grpSp>
        <p:nvGrpSpPr>
          <p:cNvPr id="5" name="Grupare 4"/>
          <p:cNvGrpSpPr/>
          <p:nvPr/>
        </p:nvGrpSpPr>
        <p:grpSpPr>
          <a:xfrm>
            <a:off x="6096000" y="940886"/>
            <a:ext cx="6104191" cy="5054912"/>
            <a:chOff x="6096000" y="940886"/>
            <a:chExt cx="6104191" cy="5054912"/>
          </a:xfrm>
        </p:grpSpPr>
        <p:pic>
          <p:nvPicPr>
            <p:cNvPr id="153" name="Shape 153" descr="Screen Shot 2016-03-27 at 12.53.04.png">
              <a:hlinkClick r:id="rId3"/>
            </p:cNvPr>
            <p:cNvPicPr preferRelativeResize="0"/>
            <p:nvPr/>
          </p:nvPicPr>
          <p:blipFill>
            <a:blip r:embed="rId8">
              <a:alphaModFix/>
            </a:blip>
            <a:stretch>
              <a:fillRect/>
            </a:stretch>
          </p:blipFill>
          <p:spPr>
            <a:xfrm>
              <a:off x="6184198" y="1123066"/>
              <a:ext cx="6015993" cy="4872732"/>
            </a:xfrm>
            <a:prstGeom prst="rect">
              <a:avLst/>
            </a:prstGeom>
            <a:noFill/>
            <a:ln>
              <a:noFill/>
            </a:ln>
          </p:spPr>
        </p:pic>
        <p:pic>
          <p:nvPicPr>
            <p:cNvPr id="12" name="Shape 152" descr="Screen Shot 2016-03-27 at 12.51.10.png">
              <a:hlinkClick r:id="rId4"/>
            </p:cNvPr>
            <p:cNvPicPr preferRelativeResize="0"/>
            <p:nvPr/>
          </p:nvPicPr>
          <p:blipFill rotWithShape="1">
            <a:blip r:embed="rId5">
              <a:alphaModFix/>
            </a:blip>
            <a:srcRect l="36758" r="16298" b="91010"/>
            <a:stretch/>
          </p:blipFill>
          <p:spPr>
            <a:xfrm>
              <a:off x="6096000" y="940886"/>
              <a:ext cx="2850888" cy="687913"/>
            </a:xfrm>
            <a:prstGeom prst="rect">
              <a:avLst/>
            </a:prstGeom>
            <a:noFill/>
            <a:ln>
              <a:noFill/>
            </a:ln>
          </p:spPr>
        </p:pic>
      </p:grpSp>
    </p:spTree>
    <p:extLst>
      <p:ext uri="{BB962C8B-B14F-4D97-AF65-F5344CB8AC3E}">
        <p14:creationId xmlns:p14="http://schemas.microsoft.com/office/powerpoint/2010/main" val="3427736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u 4"/>
          <p:cNvSpPr>
            <a:spLocks noGrp="1"/>
          </p:cNvSpPr>
          <p:nvPr>
            <p:ph type="title"/>
          </p:nvPr>
        </p:nvSpPr>
        <p:spPr>
          <a:xfrm>
            <a:off x="155867" y="116632"/>
            <a:ext cx="11861200" cy="545600"/>
          </a:xfrm>
        </p:spPr>
        <p:txBody>
          <a:bodyPr>
            <a:normAutofit fontScale="90000"/>
          </a:bodyPr>
          <a:lstStyle/>
          <a:p>
            <a:r>
              <a:rPr lang="ro-RO" sz="3200">
                <a:solidFill>
                  <a:schemeClr val="bg1"/>
                </a:solidFill>
              </a:rPr>
              <a:t>Certificări Google for Education</a:t>
            </a:r>
          </a:p>
        </p:txBody>
      </p:sp>
      <p:sp>
        <p:nvSpPr>
          <p:cNvPr id="13" name="Shape 223"/>
          <p:cNvSpPr txBox="1"/>
          <p:nvPr/>
        </p:nvSpPr>
        <p:spPr>
          <a:xfrm>
            <a:off x="8936833" y="3237677"/>
            <a:ext cx="2593200" cy="1421600"/>
          </a:xfrm>
          <a:prstGeom prst="rect">
            <a:avLst/>
          </a:prstGeom>
          <a:noFill/>
          <a:ln>
            <a:noFill/>
          </a:ln>
        </p:spPr>
        <p:txBody>
          <a:bodyPr lIns="121900" tIns="121900" rIns="121900" bIns="121900" anchor="t" anchorCtr="0">
            <a:noAutofit/>
          </a:bodyPr>
          <a:lstStyle/>
          <a:p>
            <a:r>
              <a:rPr lang="en" sz="2400" b="1">
                <a:solidFill>
                  <a:srgbClr val="FFFFFF"/>
                </a:solidFill>
                <a:latin typeface="Open Sans"/>
                <a:ea typeface="Open Sans"/>
                <a:cs typeface="Open Sans"/>
                <a:sym typeface="Open Sans"/>
              </a:rPr>
              <a:t>Google </a:t>
            </a:r>
            <a:r>
              <a:rPr lang="en" sz="3200" b="1">
                <a:solidFill>
                  <a:srgbClr val="FFFFFF"/>
                </a:solidFill>
                <a:latin typeface="Open Sans"/>
                <a:ea typeface="Open Sans"/>
                <a:cs typeface="Open Sans"/>
                <a:sym typeface="Open Sans"/>
              </a:rPr>
              <a:t>Education Trainers</a:t>
            </a:r>
          </a:p>
        </p:txBody>
      </p:sp>
      <p:sp>
        <p:nvSpPr>
          <p:cNvPr id="14" name="Shape 224"/>
          <p:cNvSpPr txBox="1"/>
          <p:nvPr/>
        </p:nvSpPr>
        <p:spPr>
          <a:xfrm>
            <a:off x="9024633" y="3238577"/>
            <a:ext cx="3150400" cy="1421600"/>
          </a:xfrm>
          <a:prstGeom prst="rect">
            <a:avLst/>
          </a:prstGeom>
          <a:noFill/>
          <a:ln>
            <a:noFill/>
          </a:ln>
        </p:spPr>
        <p:txBody>
          <a:bodyPr lIns="121900" tIns="121900" rIns="121900" bIns="121900" anchor="t" anchorCtr="0">
            <a:noAutofit/>
          </a:bodyPr>
          <a:lstStyle/>
          <a:p>
            <a:endParaRPr sz="3200" b="1">
              <a:solidFill>
                <a:srgbClr val="FFFFFF"/>
              </a:solidFill>
              <a:latin typeface="Open Sans"/>
              <a:ea typeface="Open Sans"/>
              <a:cs typeface="Open Sans"/>
              <a:sym typeface="Open Sans"/>
            </a:endParaRPr>
          </a:p>
          <a:p>
            <a:r>
              <a:rPr lang="en" sz="3200" b="1">
                <a:solidFill>
                  <a:srgbClr val="FFFFFF"/>
                </a:solidFill>
                <a:latin typeface="Open Sans"/>
                <a:ea typeface="Open Sans"/>
                <a:cs typeface="Open Sans"/>
                <a:sym typeface="Open Sans"/>
              </a:rPr>
              <a:t>Certifie</a:t>
            </a:r>
          </a:p>
          <a:p>
            <a:r>
              <a:rPr lang="en" sz="3200" b="1">
                <a:solidFill>
                  <a:srgbClr val="FFFFFF"/>
                </a:solidFill>
                <a:latin typeface="Open Sans"/>
                <a:ea typeface="Open Sans"/>
                <a:cs typeface="Open Sans"/>
                <a:sym typeface="Open Sans"/>
              </a:rPr>
              <a:t>Innovator</a:t>
            </a:r>
          </a:p>
        </p:txBody>
      </p:sp>
      <p:sp>
        <p:nvSpPr>
          <p:cNvPr id="15" name="Shape 225"/>
          <p:cNvSpPr txBox="1"/>
          <p:nvPr/>
        </p:nvSpPr>
        <p:spPr>
          <a:xfrm>
            <a:off x="409600" y="3126244"/>
            <a:ext cx="3806400" cy="443600"/>
          </a:xfrm>
          <a:prstGeom prst="rect">
            <a:avLst/>
          </a:prstGeom>
          <a:noFill/>
          <a:ln>
            <a:noFill/>
          </a:ln>
        </p:spPr>
        <p:txBody>
          <a:bodyPr lIns="121900" tIns="121900" rIns="121900" bIns="121900" anchor="t" anchorCtr="0">
            <a:noAutofit/>
          </a:bodyPr>
          <a:lstStyle/>
          <a:p>
            <a:pPr algn="ctr"/>
            <a:r>
              <a:rPr lang="en" sz="1600">
                <a:solidFill>
                  <a:srgbClr val="434343"/>
                </a:solidFill>
              </a:rPr>
              <a:t>GOOGLE CERTIFIED EDUCATOR</a:t>
            </a:r>
          </a:p>
          <a:p>
            <a:pPr algn="ctr"/>
            <a:r>
              <a:rPr lang="en" sz="1600">
                <a:solidFill>
                  <a:srgbClr val="999999"/>
                </a:solidFill>
              </a:rPr>
              <a:t>                           </a:t>
            </a:r>
          </a:p>
        </p:txBody>
      </p:sp>
      <p:sp>
        <p:nvSpPr>
          <p:cNvPr id="16" name="Shape 226"/>
          <p:cNvSpPr txBox="1"/>
          <p:nvPr/>
        </p:nvSpPr>
        <p:spPr>
          <a:xfrm>
            <a:off x="4655840" y="3014834"/>
            <a:ext cx="3806400" cy="666400"/>
          </a:xfrm>
          <a:prstGeom prst="rect">
            <a:avLst/>
          </a:prstGeom>
          <a:noFill/>
          <a:ln>
            <a:noFill/>
          </a:ln>
        </p:spPr>
        <p:txBody>
          <a:bodyPr lIns="121900" tIns="121900" rIns="121900" bIns="121900" anchor="t" anchorCtr="0">
            <a:noAutofit/>
          </a:bodyPr>
          <a:lstStyle/>
          <a:p>
            <a:pPr algn="ctr"/>
            <a:r>
              <a:rPr lang="en" sz="1600">
                <a:solidFill>
                  <a:srgbClr val="434343"/>
                </a:solidFill>
              </a:rPr>
              <a:t>GOOGLE FOR EDUCATION</a:t>
            </a:r>
          </a:p>
          <a:p>
            <a:pPr algn="ctr"/>
            <a:r>
              <a:rPr lang="en" sz="1600">
                <a:solidFill>
                  <a:srgbClr val="434343"/>
                </a:solidFill>
              </a:rPr>
              <a:t>CERTIFIED TRAINER</a:t>
            </a:r>
          </a:p>
        </p:txBody>
      </p:sp>
      <p:sp>
        <p:nvSpPr>
          <p:cNvPr id="17" name="Shape 227"/>
          <p:cNvSpPr txBox="1"/>
          <p:nvPr/>
        </p:nvSpPr>
        <p:spPr>
          <a:xfrm>
            <a:off x="8203033" y="3041234"/>
            <a:ext cx="3806400" cy="666400"/>
          </a:xfrm>
          <a:prstGeom prst="rect">
            <a:avLst/>
          </a:prstGeom>
          <a:noFill/>
          <a:ln>
            <a:noFill/>
          </a:ln>
        </p:spPr>
        <p:txBody>
          <a:bodyPr lIns="121900" tIns="121900" rIns="121900" bIns="121900" anchor="t" anchorCtr="0">
            <a:noAutofit/>
          </a:bodyPr>
          <a:lstStyle/>
          <a:p>
            <a:pPr algn="ctr"/>
            <a:r>
              <a:rPr lang="en" sz="1600">
                <a:solidFill>
                  <a:srgbClr val="434343"/>
                </a:solidFill>
              </a:rPr>
              <a:t>GOOGLE FOR EDUCATION</a:t>
            </a:r>
          </a:p>
          <a:p>
            <a:pPr algn="ctr"/>
            <a:r>
              <a:rPr lang="en" sz="1600">
                <a:solidFill>
                  <a:srgbClr val="434343"/>
                </a:solidFill>
              </a:rPr>
              <a:t>CERTIFIED INNOVATOR</a:t>
            </a:r>
          </a:p>
        </p:txBody>
      </p:sp>
      <p:sp>
        <p:nvSpPr>
          <p:cNvPr id="18" name="Shape 228"/>
          <p:cNvSpPr txBox="1"/>
          <p:nvPr/>
        </p:nvSpPr>
        <p:spPr>
          <a:xfrm>
            <a:off x="409600" y="2571244"/>
            <a:ext cx="3806400" cy="443600"/>
          </a:xfrm>
          <a:prstGeom prst="rect">
            <a:avLst/>
          </a:prstGeom>
          <a:noFill/>
          <a:ln>
            <a:noFill/>
          </a:ln>
        </p:spPr>
        <p:txBody>
          <a:bodyPr lIns="121900" tIns="121900" rIns="121900" bIns="121900" anchor="t" anchorCtr="0">
            <a:noAutofit/>
          </a:bodyPr>
          <a:lstStyle/>
          <a:p>
            <a:pPr algn="ctr"/>
            <a:r>
              <a:rPr lang="en" sz="2667" b="1">
                <a:solidFill>
                  <a:srgbClr val="38761D"/>
                </a:solidFill>
              </a:rPr>
              <a:t>PENTRU PROFESORI</a:t>
            </a:r>
          </a:p>
        </p:txBody>
      </p:sp>
      <p:sp>
        <p:nvSpPr>
          <p:cNvPr id="19" name="Shape 229"/>
          <p:cNvSpPr txBox="1"/>
          <p:nvPr/>
        </p:nvSpPr>
        <p:spPr>
          <a:xfrm>
            <a:off x="4972340" y="2583064"/>
            <a:ext cx="3841200" cy="443600"/>
          </a:xfrm>
          <a:prstGeom prst="rect">
            <a:avLst/>
          </a:prstGeom>
          <a:noFill/>
          <a:ln>
            <a:noFill/>
          </a:ln>
        </p:spPr>
        <p:txBody>
          <a:bodyPr lIns="121900" tIns="121900" rIns="121900" bIns="121900" anchor="t" anchorCtr="0">
            <a:noAutofit/>
          </a:bodyPr>
          <a:lstStyle/>
          <a:p>
            <a:r>
              <a:rPr lang="en" sz="2667" b="1">
                <a:solidFill>
                  <a:srgbClr val="38761D"/>
                </a:solidFill>
              </a:rPr>
              <a:t>PENTRU FORMATORI</a:t>
            </a:r>
          </a:p>
        </p:txBody>
      </p:sp>
      <p:sp>
        <p:nvSpPr>
          <p:cNvPr id="20" name="Shape 230"/>
          <p:cNvSpPr txBox="1"/>
          <p:nvPr/>
        </p:nvSpPr>
        <p:spPr>
          <a:xfrm>
            <a:off x="8617789" y="2596734"/>
            <a:ext cx="3094835" cy="443600"/>
          </a:xfrm>
          <a:prstGeom prst="rect">
            <a:avLst/>
          </a:prstGeom>
          <a:noFill/>
          <a:ln>
            <a:noFill/>
          </a:ln>
        </p:spPr>
        <p:txBody>
          <a:bodyPr lIns="121900" tIns="121900" rIns="121900" bIns="121900" anchor="t" anchorCtr="0">
            <a:noAutofit/>
          </a:bodyPr>
          <a:lstStyle/>
          <a:p>
            <a:r>
              <a:rPr lang="en" sz="2667" b="1">
                <a:solidFill>
                  <a:srgbClr val="38761D"/>
                </a:solidFill>
              </a:rPr>
              <a:t>PENTRU INOVATORI</a:t>
            </a:r>
          </a:p>
        </p:txBody>
      </p:sp>
      <p:pic>
        <p:nvPicPr>
          <p:cNvPr id="21" name="Shape 231" descr="Badges - Learning Center - revised 9-1-03.png">
            <a:hlinkClick r:id="rId3"/>
          </p:cNvPr>
          <p:cNvPicPr preferRelativeResize="0"/>
          <p:nvPr/>
        </p:nvPicPr>
        <p:blipFill>
          <a:blip r:embed="rId4">
            <a:alphaModFix/>
          </a:blip>
          <a:stretch>
            <a:fillRect/>
          </a:stretch>
        </p:blipFill>
        <p:spPr>
          <a:xfrm>
            <a:off x="5531919" y="3692378"/>
            <a:ext cx="2039465" cy="2097017"/>
          </a:xfrm>
          <a:prstGeom prst="rect">
            <a:avLst/>
          </a:prstGeom>
          <a:noFill/>
          <a:ln>
            <a:noFill/>
          </a:ln>
        </p:spPr>
      </p:pic>
      <p:pic>
        <p:nvPicPr>
          <p:cNvPr id="22" name="Shape 232" descr="Badges - Learning Center - revised 9-1-01.png">
            <a:hlinkClick r:id="rId5"/>
          </p:cNvPr>
          <p:cNvPicPr preferRelativeResize="0"/>
          <p:nvPr/>
        </p:nvPicPr>
        <p:blipFill>
          <a:blip r:embed="rId6">
            <a:alphaModFix/>
          </a:blip>
          <a:stretch>
            <a:fillRect/>
          </a:stretch>
        </p:blipFill>
        <p:spPr>
          <a:xfrm>
            <a:off x="191344" y="3707645"/>
            <a:ext cx="2084532" cy="2065233"/>
          </a:xfrm>
          <a:prstGeom prst="rect">
            <a:avLst/>
          </a:prstGeom>
          <a:noFill/>
          <a:ln>
            <a:noFill/>
          </a:ln>
        </p:spPr>
      </p:pic>
      <p:pic>
        <p:nvPicPr>
          <p:cNvPr id="23" name="Shape 233" descr="Badges - Learning Center - revised 9-1-02.png">
            <a:hlinkClick r:id="rId7"/>
          </p:cNvPr>
          <p:cNvPicPr preferRelativeResize="0"/>
          <p:nvPr/>
        </p:nvPicPr>
        <p:blipFill>
          <a:blip r:embed="rId8">
            <a:alphaModFix/>
          </a:blip>
          <a:stretch>
            <a:fillRect/>
          </a:stretch>
        </p:blipFill>
        <p:spPr>
          <a:xfrm>
            <a:off x="2355811" y="3707645"/>
            <a:ext cx="2039463" cy="2065233"/>
          </a:xfrm>
          <a:prstGeom prst="rect">
            <a:avLst/>
          </a:prstGeom>
          <a:noFill/>
          <a:ln>
            <a:noFill/>
          </a:ln>
        </p:spPr>
      </p:pic>
      <p:pic>
        <p:nvPicPr>
          <p:cNvPr id="24" name="Shape 234" descr="Badges - Learning Center - revised 9-1-04.png">
            <a:hlinkClick r:id="rId9"/>
          </p:cNvPr>
          <p:cNvPicPr preferRelativeResize="0"/>
          <p:nvPr/>
        </p:nvPicPr>
        <p:blipFill>
          <a:blip r:embed="rId10">
            <a:alphaModFix/>
          </a:blip>
          <a:stretch>
            <a:fillRect/>
          </a:stretch>
        </p:blipFill>
        <p:spPr>
          <a:xfrm>
            <a:off x="9176363" y="3757344"/>
            <a:ext cx="1960197" cy="2015535"/>
          </a:xfrm>
          <a:prstGeom prst="rect">
            <a:avLst/>
          </a:prstGeom>
          <a:noFill/>
          <a:ln>
            <a:noFill/>
          </a:ln>
        </p:spPr>
      </p:pic>
      <p:pic>
        <p:nvPicPr>
          <p:cNvPr id="26" name="Imagine 25"/>
          <p:cNvPicPr>
            <a:picLocks noChangeAspect="1"/>
          </p:cNvPicPr>
          <p:nvPr/>
        </p:nvPicPr>
        <p:blipFill>
          <a:blip r:embed="rId11"/>
          <a:stretch>
            <a:fillRect/>
          </a:stretch>
        </p:blipFill>
        <p:spPr>
          <a:xfrm>
            <a:off x="5987200" y="1412776"/>
            <a:ext cx="1104900" cy="1143000"/>
          </a:xfrm>
          <a:prstGeom prst="rect">
            <a:avLst/>
          </a:prstGeom>
        </p:spPr>
      </p:pic>
      <p:pic>
        <p:nvPicPr>
          <p:cNvPr id="27" name="Imagine 26"/>
          <p:cNvPicPr>
            <a:picLocks noChangeAspect="1"/>
          </p:cNvPicPr>
          <p:nvPr/>
        </p:nvPicPr>
        <p:blipFill>
          <a:blip r:embed="rId12"/>
          <a:stretch>
            <a:fillRect/>
          </a:stretch>
        </p:blipFill>
        <p:spPr>
          <a:xfrm>
            <a:off x="9808018" y="1422301"/>
            <a:ext cx="714375" cy="1133475"/>
          </a:xfrm>
          <a:prstGeom prst="rect">
            <a:avLst/>
          </a:prstGeom>
        </p:spPr>
      </p:pic>
      <p:pic>
        <p:nvPicPr>
          <p:cNvPr id="28" name="Imagine 27">
            <a:hlinkClick r:id="rId13"/>
          </p:cNvPr>
          <p:cNvPicPr>
            <a:picLocks noChangeAspect="1"/>
          </p:cNvPicPr>
          <p:nvPr/>
        </p:nvPicPr>
        <p:blipFill>
          <a:blip r:embed="rId14"/>
          <a:stretch>
            <a:fillRect/>
          </a:stretch>
        </p:blipFill>
        <p:spPr>
          <a:xfrm>
            <a:off x="707806" y="925756"/>
            <a:ext cx="3209988" cy="993090"/>
          </a:xfrm>
          <a:prstGeom prst="rect">
            <a:avLst/>
          </a:prstGeom>
        </p:spPr>
      </p:pic>
    </p:spTree>
    <p:extLst>
      <p:ext uri="{BB962C8B-B14F-4D97-AF65-F5344CB8AC3E}">
        <p14:creationId xmlns:p14="http://schemas.microsoft.com/office/powerpoint/2010/main" val="213768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 name="Imagine 1">
            <a:hlinkClick r:id="rId3"/>
          </p:cNvPr>
          <p:cNvPicPr>
            <a:picLocks noChangeAspect="1"/>
          </p:cNvPicPr>
          <p:nvPr/>
        </p:nvPicPr>
        <p:blipFill>
          <a:blip r:embed="rId4"/>
          <a:stretch>
            <a:fillRect/>
          </a:stretch>
        </p:blipFill>
        <p:spPr>
          <a:xfrm>
            <a:off x="0" y="691841"/>
            <a:ext cx="12192000" cy="5545471"/>
          </a:xfrm>
          <a:prstGeom prst="rect">
            <a:avLst/>
          </a:prstGeom>
        </p:spPr>
      </p:pic>
      <p:sp>
        <p:nvSpPr>
          <p:cNvPr id="16" name="Shape 58"/>
          <p:cNvSpPr txBox="1">
            <a:spLocks/>
          </p:cNvSpPr>
          <p:nvPr/>
        </p:nvSpPr>
        <p:spPr>
          <a:xfrm>
            <a:off x="-456728" y="-531440"/>
            <a:ext cx="10297144" cy="446664"/>
          </a:xfrm>
          <a:prstGeom prst="rect">
            <a:avLst/>
          </a:prstGeom>
        </p:spPr>
        <p:txBody>
          <a:bodyPr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rgbClr val="73737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73737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73737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73737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73737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ro-RO" sz="1100">
              <a:solidFill>
                <a:srgbClr val="00B0F0"/>
              </a:solidFill>
            </a:endParaRPr>
          </a:p>
          <a:p>
            <a:pPr marL="0" indent="0" algn="ctr">
              <a:buNone/>
            </a:pPr>
            <a:endParaRPr lang="ro-RO" sz="700">
              <a:solidFill>
                <a:srgbClr val="00B0F0"/>
              </a:solidFill>
            </a:endParaRPr>
          </a:p>
          <a:p>
            <a:pPr marL="0" indent="0" algn="ctr">
              <a:buNone/>
            </a:pPr>
            <a:endParaRPr lang="ro-RO" sz="700">
              <a:solidFill>
                <a:srgbClr val="00B0F0"/>
              </a:solidFill>
            </a:endParaRPr>
          </a:p>
          <a:p>
            <a:pPr marL="0" indent="0" algn="ctr">
              <a:buNone/>
            </a:pPr>
            <a:endParaRPr lang="ro-RO" sz="700">
              <a:solidFill>
                <a:srgbClr val="00B0F0"/>
              </a:solidFill>
            </a:endParaRPr>
          </a:p>
          <a:p>
            <a:pPr marL="0" indent="0" algn="ctr">
              <a:buNone/>
            </a:pPr>
            <a:endParaRPr lang="ro-RO" sz="3600">
              <a:solidFill>
                <a:schemeClr val="tx1"/>
              </a:solidFill>
            </a:endParaRPr>
          </a:p>
          <a:p>
            <a:pPr marL="0" indent="0" algn="ctr">
              <a:buNone/>
            </a:pPr>
            <a:r>
              <a:rPr lang="ro-RO" sz="3600">
                <a:solidFill>
                  <a:schemeClr val="tx1"/>
                </a:solidFill>
              </a:rPr>
              <a:t>                           </a:t>
            </a:r>
            <a:r>
              <a:rPr lang="ro-RO" sz="3600">
                <a:solidFill>
                  <a:schemeClr val="tx2">
                    <a:lumMod val="40000"/>
                    <a:lumOff val="60000"/>
                  </a:schemeClr>
                </a:solidFill>
                <a:hlinkClick r:id="rId3"/>
              </a:rPr>
              <a:t>www.g4e.xyz</a:t>
            </a:r>
            <a:endParaRPr lang="ro-RO" sz="3600" dirty="0">
              <a:solidFill>
                <a:schemeClr val="tx2">
                  <a:lumMod val="40000"/>
                  <a:lumOff val="60000"/>
                </a:schemeClr>
              </a:solidFill>
            </a:endParaRPr>
          </a:p>
        </p:txBody>
      </p:sp>
      <p:cxnSp>
        <p:nvCxnSpPr>
          <p:cNvPr id="27" name="Shape 65"/>
          <p:cNvCxnSpPr/>
          <p:nvPr/>
        </p:nvCxnSpPr>
        <p:spPr>
          <a:xfrm rot="10800000" flipH="1">
            <a:off x="2711624" y="5042596"/>
            <a:ext cx="6658200" cy="2700"/>
          </a:xfrm>
          <a:prstGeom prst="straightConnector1">
            <a:avLst/>
          </a:prstGeom>
          <a:noFill/>
          <a:ln w="9525" cap="flat" cmpd="sng">
            <a:solidFill>
              <a:srgbClr val="CCCCCC"/>
            </a:solidFill>
            <a:prstDash val="solid"/>
            <a:round/>
            <a:headEnd type="none" w="lg" len="lg"/>
            <a:tailEnd type="none" w="lg" len="lg"/>
          </a:ln>
        </p:spPr>
      </p:cxnSp>
      <p:pic>
        <p:nvPicPr>
          <p:cNvPr id="32" name="Shape 70" descr="GoogleEducation_Partner_v3.png">
            <a:hlinkClick r:id="rId5"/>
          </p:cNvPr>
          <p:cNvPicPr preferRelativeResize="0"/>
          <p:nvPr/>
        </p:nvPicPr>
        <p:blipFill>
          <a:blip r:embed="rId6">
            <a:alphaModFix/>
          </a:blip>
          <a:stretch>
            <a:fillRect/>
          </a:stretch>
        </p:blipFill>
        <p:spPr>
          <a:xfrm>
            <a:off x="731404" y="692696"/>
            <a:ext cx="828092" cy="453970"/>
          </a:xfrm>
          <a:prstGeom prst="rect">
            <a:avLst/>
          </a:prstGeom>
          <a:noFill/>
          <a:ln>
            <a:noFill/>
          </a:ln>
        </p:spPr>
      </p:pic>
    </p:spTree>
    <p:extLst>
      <p:ext uri="{BB962C8B-B14F-4D97-AF65-F5344CB8AC3E}">
        <p14:creationId xmlns:p14="http://schemas.microsoft.com/office/powerpoint/2010/main" val="594980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fontScale="90000"/>
          </a:bodyPr>
          <a:lstStyle/>
          <a:p>
            <a:r>
              <a:rPr lang="ro-RO"/>
              <a:t>Tehnologii din clasa viitorului</a:t>
            </a:r>
          </a:p>
        </p:txBody>
      </p:sp>
      <p:sp>
        <p:nvSpPr>
          <p:cNvPr id="3" name="Substituent text 2"/>
          <p:cNvSpPr>
            <a:spLocks noGrp="1"/>
          </p:cNvSpPr>
          <p:nvPr>
            <p:ph type="body" idx="1"/>
          </p:nvPr>
        </p:nvSpPr>
        <p:spPr>
          <a:xfrm>
            <a:off x="119336" y="1327328"/>
            <a:ext cx="4147613" cy="5054000"/>
          </a:xfrm>
        </p:spPr>
        <p:txBody>
          <a:bodyPr/>
          <a:lstStyle/>
          <a:p>
            <a:pPr marL="0" indent="0" algn="ctr">
              <a:buNone/>
            </a:pPr>
            <a:r>
              <a:rPr lang="ro-RO"/>
              <a:t>Virtual reality</a:t>
            </a:r>
          </a:p>
        </p:txBody>
      </p:sp>
      <p:sp>
        <p:nvSpPr>
          <p:cNvPr id="5" name="Substituent text 2"/>
          <p:cNvSpPr txBox="1">
            <a:spLocks/>
          </p:cNvSpPr>
          <p:nvPr/>
        </p:nvSpPr>
        <p:spPr>
          <a:xfrm>
            <a:off x="4266949" y="1327328"/>
            <a:ext cx="4168784" cy="5054000"/>
          </a:xfrm>
          <a:prstGeom prst="rect">
            <a:avLst/>
          </a:prstGeom>
          <a:noFill/>
          <a:ln>
            <a:noFill/>
          </a:ln>
        </p:spPr>
        <p:txBody>
          <a:bodyPr vert="horz" lIns="91425" tIns="91425" rIns="91425" bIns="91425" rtlCol="0" anchor="t" anchorCtr="0">
            <a:normAutofit/>
          </a:bodyPr>
          <a:lstStyle>
            <a:lvl1pPr marL="342900" lvl="0" indent="-342900" algn="l" defTabSz="914400" rtl="0" eaLnBrk="1" latinLnBrk="0" hangingPunct="1">
              <a:spcBef>
                <a:spcPts val="0"/>
              </a:spcBef>
              <a:buClr>
                <a:srgbClr val="666666"/>
              </a:buClr>
              <a:buFont typeface="Arial" pitchFamily="34" charset="0"/>
              <a:buChar char="•"/>
              <a:defRPr sz="3200" kern="1200">
                <a:solidFill>
                  <a:srgbClr val="666666"/>
                </a:solidFill>
                <a:latin typeface="+mn-lt"/>
                <a:ea typeface="+mn-ea"/>
                <a:cs typeface="+mn-cs"/>
              </a:defRPr>
            </a:lvl1pPr>
            <a:lvl2pPr marL="742950" lvl="1" indent="-285750" algn="l" defTabSz="914400" rtl="0" eaLnBrk="1" latinLnBrk="0" hangingPunct="1">
              <a:spcBef>
                <a:spcPts val="0"/>
              </a:spcBef>
              <a:buClr>
                <a:srgbClr val="666666"/>
              </a:buClr>
              <a:buFont typeface="Arial" pitchFamily="34" charset="0"/>
              <a:buChar char="–"/>
              <a:defRPr sz="2800" kern="1200">
                <a:solidFill>
                  <a:srgbClr val="666666"/>
                </a:solidFill>
                <a:latin typeface="+mn-lt"/>
                <a:ea typeface="+mn-ea"/>
                <a:cs typeface="+mn-cs"/>
              </a:defRPr>
            </a:lvl2pPr>
            <a:lvl3pPr marL="1143000" lvl="2" indent="-228600" algn="l" defTabSz="914400" rtl="0" eaLnBrk="1" latinLnBrk="0" hangingPunct="1">
              <a:spcBef>
                <a:spcPts val="0"/>
              </a:spcBef>
              <a:buClr>
                <a:srgbClr val="666666"/>
              </a:buClr>
              <a:buFont typeface="Arial" pitchFamily="34" charset="0"/>
              <a:buChar char="•"/>
              <a:defRPr sz="2400" kern="1200">
                <a:solidFill>
                  <a:srgbClr val="666666"/>
                </a:solidFill>
                <a:latin typeface="+mn-lt"/>
                <a:ea typeface="+mn-ea"/>
                <a:cs typeface="+mn-cs"/>
              </a:defRPr>
            </a:lvl3pPr>
            <a:lvl4pPr marL="1600200" lvl="3" indent="-228600" algn="l" defTabSz="914400" rtl="0" eaLnBrk="1" latinLnBrk="0" hangingPunct="1">
              <a:spcBef>
                <a:spcPts val="0"/>
              </a:spcBef>
              <a:buClr>
                <a:srgbClr val="666666"/>
              </a:buClr>
              <a:buFont typeface="Arial" pitchFamily="34" charset="0"/>
              <a:buChar char="–"/>
              <a:defRPr sz="2000" kern="1200">
                <a:solidFill>
                  <a:srgbClr val="666666"/>
                </a:solidFill>
                <a:latin typeface="+mn-lt"/>
                <a:ea typeface="+mn-ea"/>
                <a:cs typeface="+mn-cs"/>
              </a:defRPr>
            </a:lvl4pPr>
            <a:lvl5pPr marL="2057400" lvl="4" indent="-228600" algn="l" defTabSz="914400" rtl="0" eaLnBrk="1" latinLnBrk="0" hangingPunct="1">
              <a:spcBef>
                <a:spcPts val="0"/>
              </a:spcBef>
              <a:buClr>
                <a:srgbClr val="666666"/>
              </a:buClr>
              <a:buFont typeface="Arial" pitchFamily="34" charset="0"/>
              <a:buChar char="»"/>
              <a:defRPr sz="2000" kern="1200">
                <a:solidFill>
                  <a:srgbClr val="666666"/>
                </a:solidFill>
                <a:latin typeface="+mn-lt"/>
                <a:ea typeface="+mn-ea"/>
                <a:cs typeface="+mn-cs"/>
              </a:defRPr>
            </a:lvl5pPr>
            <a:lvl6pPr marL="2514600" lvl="5" indent="-228600" algn="l" defTabSz="914400" rtl="0" eaLnBrk="1" latinLnBrk="0" hangingPunct="1">
              <a:spcBef>
                <a:spcPts val="0"/>
              </a:spcBef>
              <a:buClr>
                <a:srgbClr val="666666"/>
              </a:buClr>
              <a:buFont typeface="Arial" pitchFamily="34" charset="0"/>
              <a:buChar char="•"/>
              <a:defRPr sz="2000" kern="1200">
                <a:solidFill>
                  <a:srgbClr val="666666"/>
                </a:solidFill>
                <a:latin typeface="+mn-lt"/>
                <a:ea typeface="+mn-ea"/>
                <a:cs typeface="+mn-cs"/>
              </a:defRPr>
            </a:lvl6pPr>
            <a:lvl7pPr marL="2971800" lvl="6" indent="-228600" algn="l" defTabSz="914400" rtl="0" eaLnBrk="1" latinLnBrk="0" hangingPunct="1">
              <a:spcBef>
                <a:spcPts val="0"/>
              </a:spcBef>
              <a:buClr>
                <a:srgbClr val="666666"/>
              </a:buClr>
              <a:buFont typeface="Arial" pitchFamily="34" charset="0"/>
              <a:buChar char="•"/>
              <a:defRPr sz="2000" kern="1200">
                <a:solidFill>
                  <a:srgbClr val="666666"/>
                </a:solidFill>
                <a:latin typeface="+mn-lt"/>
                <a:ea typeface="+mn-ea"/>
                <a:cs typeface="+mn-cs"/>
              </a:defRPr>
            </a:lvl7pPr>
            <a:lvl8pPr marL="3429000" lvl="7" indent="-228600" algn="l" defTabSz="914400" rtl="0" eaLnBrk="1" latinLnBrk="0" hangingPunct="1">
              <a:spcBef>
                <a:spcPts val="0"/>
              </a:spcBef>
              <a:buClr>
                <a:srgbClr val="666666"/>
              </a:buClr>
              <a:buFont typeface="Arial" pitchFamily="34" charset="0"/>
              <a:buChar char="•"/>
              <a:defRPr sz="2000" kern="1200">
                <a:solidFill>
                  <a:srgbClr val="666666"/>
                </a:solidFill>
                <a:latin typeface="+mn-lt"/>
                <a:ea typeface="+mn-ea"/>
                <a:cs typeface="+mn-cs"/>
              </a:defRPr>
            </a:lvl8pPr>
            <a:lvl9pPr marL="3886200" lvl="8" indent="-228600" algn="l" defTabSz="914400" rtl="0" eaLnBrk="1" latinLnBrk="0" hangingPunct="1">
              <a:spcBef>
                <a:spcPts val="0"/>
              </a:spcBef>
              <a:buClr>
                <a:srgbClr val="666666"/>
              </a:buClr>
              <a:buFont typeface="Arial" pitchFamily="34" charset="0"/>
              <a:buChar char="•"/>
              <a:defRPr sz="2000" kern="1200">
                <a:solidFill>
                  <a:srgbClr val="666666"/>
                </a:solidFill>
                <a:latin typeface="+mn-lt"/>
                <a:ea typeface="+mn-ea"/>
                <a:cs typeface="+mn-cs"/>
              </a:defRPr>
            </a:lvl9pPr>
          </a:lstStyle>
          <a:p>
            <a:pPr marL="0" indent="0" algn="ctr">
              <a:buFont typeface="Arial" pitchFamily="34" charset="0"/>
              <a:buNone/>
            </a:pPr>
            <a:r>
              <a:rPr lang="ro-RO"/>
              <a:t>3D Printing</a:t>
            </a:r>
          </a:p>
        </p:txBody>
      </p:sp>
      <p:sp>
        <p:nvSpPr>
          <p:cNvPr id="6" name="Substituent text 2"/>
          <p:cNvSpPr txBox="1">
            <a:spLocks/>
          </p:cNvSpPr>
          <p:nvPr/>
        </p:nvSpPr>
        <p:spPr>
          <a:xfrm>
            <a:off x="8484886" y="1327328"/>
            <a:ext cx="3551248" cy="5054000"/>
          </a:xfrm>
          <a:prstGeom prst="rect">
            <a:avLst/>
          </a:prstGeom>
          <a:noFill/>
          <a:ln>
            <a:noFill/>
          </a:ln>
        </p:spPr>
        <p:txBody>
          <a:bodyPr vert="horz" lIns="91425" tIns="91425" rIns="91425" bIns="91425" rtlCol="0" anchor="t" anchorCtr="0">
            <a:normAutofit/>
          </a:bodyPr>
          <a:lstStyle>
            <a:lvl1pPr marL="342900" lvl="0" indent="-342900" algn="l" defTabSz="914400" rtl="0" eaLnBrk="1" latinLnBrk="0" hangingPunct="1">
              <a:spcBef>
                <a:spcPts val="0"/>
              </a:spcBef>
              <a:buClr>
                <a:srgbClr val="666666"/>
              </a:buClr>
              <a:buFont typeface="Arial" pitchFamily="34" charset="0"/>
              <a:buChar char="•"/>
              <a:defRPr sz="3200" kern="1200">
                <a:solidFill>
                  <a:srgbClr val="666666"/>
                </a:solidFill>
                <a:latin typeface="+mn-lt"/>
                <a:ea typeface="+mn-ea"/>
                <a:cs typeface="+mn-cs"/>
              </a:defRPr>
            </a:lvl1pPr>
            <a:lvl2pPr marL="742950" lvl="1" indent="-285750" algn="l" defTabSz="914400" rtl="0" eaLnBrk="1" latinLnBrk="0" hangingPunct="1">
              <a:spcBef>
                <a:spcPts val="0"/>
              </a:spcBef>
              <a:buClr>
                <a:srgbClr val="666666"/>
              </a:buClr>
              <a:buFont typeface="Arial" pitchFamily="34" charset="0"/>
              <a:buChar char="–"/>
              <a:defRPr sz="2800" kern="1200">
                <a:solidFill>
                  <a:srgbClr val="666666"/>
                </a:solidFill>
                <a:latin typeface="+mn-lt"/>
                <a:ea typeface="+mn-ea"/>
                <a:cs typeface="+mn-cs"/>
              </a:defRPr>
            </a:lvl2pPr>
            <a:lvl3pPr marL="1143000" lvl="2" indent="-228600" algn="l" defTabSz="914400" rtl="0" eaLnBrk="1" latinLnBrk="0" hangingPunct="1">
              <a:spcBef>
                <a:spcPts val="0"/>
              </a:spcBef>
              <a:buClr>
                <a:srgbClr val="666666"/>
              </a:buClr>
              <a:buFont typeface="Arial" pitchFamily="34" charset="0"/>
              <a:buChar char="•"/>
              <a:defRPr sz="2400" kern="1200">
                <a:solidFill>
                  <a:srgbClr val="666666"/>
                </a:solidFill>
                <a:latin typeface="+mn-lt"/>
                <a:ea typeface="+mn-ea"/>
                <a:cs typeface="+mn-cs"/>
              </a:defRPr>
            </a:lvl3pPr>
            <a:lvl4pPr marL="1600200" lvl="3" indent="-228600" algn="l" defTabSz="914400" rtl="0" eaLnBrk="1" latinLnBrk="0" hangingPunct="1">
              <a:spcBef>
                <a:spcPts val="0"/>
              </a:spcBef>
              <a:buClr>
                <a:srgbClr val="666666"/>
              </a:buClr>
              <a:buFont typeface="Arial" pitchFamily="34" charset="0"/>
              <a:buChar char="–"/>
              <a:defRPr sz="2000" kern="1200">
                <a:solidFill>
                  <a:srgbClr val="666666"/>
                </a:solidFill>
                <a:latin typeface="+mn-lt"/>
                <a:ea typeface="+mn-ea"/>
                <a:cs typeface="+mn-cs"/>
              </a:defRPr>
            </a:lvl4pPr>
            <a:lvl5pPr marL="2057400" lvl="4" indent="-228600" algn="l" defTabSz="914400" rtl="0" eaLnBrk="1" latinLnBrk="0" hangingPunct="1">
              <a:spcBef>
                <a:spcPts val="0"/>
              </a:spcBef>
              <a:buClr>
                <a:srgbClr val="666666"/>
              </a:buClr>
              <a:buFont typeface="Arial" pitchFamily="34" charset="0"/>
              <a:buChar char="»"/>
              <a:defRPr sz="2000" kern="1200">
                <a:solidFill>
                  <a:srgbClr val="666666"/>
                </a:solidFill>
                <a:latin typeface="+mn-lt"/>
                <a:ea typeface="+mn-ea"/>
                <a:cs typeface="+mn-cs"/>
              </a:defRPr>
            </a:lvl5pPr>
            <a:lvl6pPr marL="2514600" lvl="5" indent="-228600" algn="l" defTabSz="914400" rtl="0" eaLnBrk="1" latinLnBrk="0" hangingPunct="1">
              <a:spcBef>
                <a:spcPts val="0"/>
              </a:spcBef>
              <a:buClr>
                <a:srgbClr val="666666"/>
              </a:buClr>
              <a:buFont typeface="Arial" pitchFamily="34" charset="0"/>
              <a:buChar char="•"/>
              <a:defRPr sz="2000" kern="1200">
                <a:solidFill>
                  <a:srgbClr val="666666"/>
                </a:solidFill>
                <a:latin typeface="+mn-lt"/>
                <a:ea typeface="+mn-ea"/>
                <a:cs typeface="+mn-cs"/>
              </a:defRPr>
            </a:lvl6pPr>
            <a:lvl7pPr marL="2971800" lvl="6" indent="-228600" algn="l" defTabSz="914400" rtl="0" eaLnBrk="1" latinLnBrk="0" hangingPunct="1">
              <a:spcBef>
                <a:spcPts val="0"/>
              </a:spcBef>
              <a:buClr>
                <a:srgbClr val="666666"/>
              </a:buClr>
              <a:buFont typeface="Arial" pitchFamily="34" charset="0"/>
              <a:buChar char="•"/>
              <a:defRPr sz="2000" kern="1200">
                <a:solidFill>
                  <a:srgbClr val="666666"/>
                </a:solidFill>
                <a:latin typeface="+mn-lt"/>
                <a:ea typeface="+mn-ea"/>
                <a:cs typeface="+mn-cs"/>
              </a:defRPr>
            </a:lvl7pPr>
            <a:lvl8pPr marL="3429000" lvl="7" indent="-228600" algn="l" defTabSz="914400" rtl="0" eaLnBrk="1" latinLnBrk="0" hangingPunct="1">
              <a:spcBef>
                <a:spcPts val="0"/>
              </a:spcBef>
              <a:buClr>
                <a:srgbClr val="666666"/>
              </a:buClr>
              <a:buFont typeface="Arial" pitchFamily="34" charset="0"/>
              <a:buChar char="•"/>
              <a:defRPr sz="2000" kern="1200">
                <a:solidFill>
                  <a:srgbClr val="666666"/>
                </a:solidFill>
                <a:latin typeface="+mn-lt"/>
                <a:ea typeface="+mn-ea"/>
                <a:cs typeface="+mn-cs"/>
              </a:defRPr>
            </a:lvl8pPr>
            <a:lvl9pPr marL="3886200" lvl="8" indent="-228600" algn="l" defTabSz="914400" rtl="0" eaLnBrk="1" latinLnBrk="0" hangingPunct="1">
              <a:spcBef>
                <a:spcPts val="0"/>
              </a:spcBef>
              <a:buClr>
                <a:srgbClr val="666666"/>
              </a:buClr>
              <a:buFont typeface="Arial" pitchFamily="34" charset="0"/>
              <a:buChar char="•"/>
              <a:defRPr sz="2000" kern="1200">
                <a:solidFill>
                  <a:srgbClr val="666666"/>
                </a:solidFill>
                <a:latin typeface="+mn-lt"/>
                <a:ea typeface="+mn-ea"/>
                <a:cs typeface="+mn-cs"/>
              </a:defRPr>
            </a:lvl9pPr>
          </a:lstStyle>
          <a:p>
            <a:pPr marL="0" indent="0" algn="ctr">
              <a:buFont typeface="Arial" pitchFamily="34" charset="0"/>
              <a:buNone/>
            </a:pPr>
            <a:r>
              <a:rPr lang="ro-RO"/>
              <a:t>Cloud</a:t>
            </a:r>
          </a:p>
        </p:txBody>
      </p:sp>
      <p:pic>
        <p:nvPicPr>
          <p:cNvPr id="8" name="Imagine 7" descr="Decupare e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2198036"/>
            <a:ext cx="4067925" cy="2251887"/>
          </a:xfrm>
          <a:prstGeom prst="rect">
            <a:avLst/>
          </a:prstGeom>
          <a:ln>
            <a:noFill/>
          </a:ln>
          <a:effectLst>
            <a:softEdge rad="112500"/>
          </a:effectLst>
        </p:spPr>
      </p:pic>
      <p:pic>
        <p:nvPicPr>
          <p:cNvPr id="9" name="Imagine 8" descr="Decupare e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6" y="4691525"/>
            <a:ext cx="3010922" cy="1689803"/>
          </a:xfrm>
          <a:prstGeom prst="rect">
            <a:avLst/>
          </a:prstGeom>
        </p:spPr>
      </p:pic>
      <p:pic>
        <p:nvPicPr>
          <p:cNvPr id="10" name="Imagine 9" descr="Decupare e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3792" y="2198036"/>
            <a:ext cx="4031893" cy="2251887"/>
          </a:xfrm>
          <a:prstGeom prst="rect">
            <a:avLst/>
          </a:prstGeom>
          <a:ln>
            <a:noFill/>
          </a:ln>
          <a:effectLst>
            <a:softEdge rad="112500"/>
          </a:effectLst>
        </p:spPr>
      </p:pic>
      <p:pic>
        <p:nvPicPr>
          <p:cNvPr id="11" name="Imagine 10" descr="Decupare e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0548" y="4581128"/>
            <a:ext cx="2952328" cy="1845705"/>
          </a:xfrm>
          <a:prstGeom prst="rect">
            <a:avLst/>
          </a:prstGeom>
        </p:spPr>
      </p:pic>
      <p:pic>
        <p:nvPicPr>
          <p:cNvPr id="2056" name="Picture 8" descr="http://www.promevo.com/img/GAFE_homepag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9863" y="4581128"/>
            <a:ext cx="2762761" cy="179649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conektioblog.com/files/2015/01/Cloud_education1.jpeg"/>
          <p:cNvPicPr>
            <a:picLocks noChangeAspect="1" noChangeArrowheads="1"/>
          </p:cNvPicPr>
          <p:nvPr/>
        </p:nvPicPr>
        <p:blipFill rotWithShape="1">
          <a:blip r:embed="rId8">
            <a:extLst>
              <a:ext uri="{28A0092B-C50C-407E-A947-70E740481C1C}">
                <a14:useLocalDpi xmlns:a14="http://schemas.microsoft.com/office/drawing/2010/main" val="0"/>
              </a:ext>
            </a:extLst>
          </a:blip>
          <a:srcRect l="10594" r="20608"/>
          <a:stretch/>
        </p:blipFill>
        <p:spPr bwMode="auto">
          <a:xfrm>
            <a:off x="8328248" y="2198036"/>
            <a:ext cx="3811135" cy="22518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7052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6" name="UG0PXrKswFc"/>
          <p:cNvPicPr>
            <a:picLocks noRot="1" noChangeAspect="1"/>
          </p:cNvPicPr>
          <p:nvPr>
            <a:videoFile r:link="rId1"/>
          </p:nvPr>
        </p:nvPicPr>
        <p:blipFill>
          <a:blip r:embed="rId7"/>
          <a:stretch>
            <a:fillRect/>
          </a:stretch>
        </p:blipFill>
        <p:spPr>
          <a:xfrm>
            <a:off x="6542883" y="316850"/>
            <a:ext cx="4572000" cy="2571750"/>
          </a:xfrm>
          <a:prstGeom prst="rect">
            <a:avLst/>
          </a:prstGeom>
        </p:spPr>
      </p:pic>
      <p:pic>
        <p:nvPicPr>
          <p:cNvPr id="7" name="0TVPbNnyHoU"/>
          <p:cNvPicPr>
            <a:picLocks noRot="1" noChangeAspect="1"/>
          </p:cNvPicPr>
          <p:nvPr>
            <a:videoFile r:link="rId2"/>
          </p:nvPr>
        </p:nvPicPr>
        <p:blipFill>
          <a:blip r:embed="rId8"/>
          <a:stretch>
            <a:fillRect/>
          </a:stretch>
        </p:blipFill>
        <p:spPr>
          <a:xfrm>
            <a:off x="983432" y="3540045"/>
            <a:ext cx="4572000" cy="2571750"/>
          </a:xfrm>
          <a:prstGeom prst="rect">
            <a:avLst/>
          </a:prstGeom>
        </p:spPr>
      </p:pic>
      <p:pic>
        <p:nvPicPr>
          <p:cNvPr id="9" name="60HsmekzOCs"/>
          <p:cNvPicPr>
            <a:picLocks noRot="1" noChangeAspect="1"/>
          </p:cNvPicPr>
          <p:nvPr>
            <a:videoFile r:link="rId3"/>
          </p:nvPr>
        </p:nvPicPr>
        <p:blipFill>
          <a:blip r:embed="rId9"/>
          <a:stretch>
            <a:fillRect/>
          </a:stretch>
        </p:blipFill>
        <p:spPr>
          <a:xfrm>
            <a:off x="983432" y="316850"/>
            <a:ext cx="4572000" cy="2571750"/>
          </a:xfrm>
          <a:prstGeom prst="rect">
            <a:avLst/>
          </a:prstGeom>
        </p:spPr>
      </p:pic>
      <p:pic>
        <p:nvPicPr>
          <p:cNvPr id="10" name="QSFHnZCakCs"/>
          <p:cNvPicPr>
            <a:picLocks noRot="1" noChangeAspect="1"/>
          </p:cNvPicPr>
          <p:nvPr>
            <a:videoFile r:link="rId4"/>
          </p:nvPr>
        </p:nvPicPr>
        <p:blipFill>
          <a:blip r:embed="rId10"/>
          <a:stretch>
            <a:fillRect/>
          </a:stretch>
        </p:blipFill>
        <p:spPr>
          <a:xfrm>
            <a:off x="6528048" y="3540045"/>
            <a:ext cx="4572000" cy="2571750"/>
          </a:xfrm>
          <a:prstGeom prst="rect">
            <a:avLst/>
          </a:prstGeom>
        </p:spPr>
      </p:pic>
    </p:spTree>
    <p:extLst>
      <p:ext uri="{BB962C8B-B14F-4D97-AF65-F5344CB8AC3E}">
        <p14:creationId xmlns:p14="http://schemas.microsoft.com/office/powerpoint/2010/main" val="1191319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2" name="G-9ce6sPoKs"/>
          <p:cNvPicPr>
            <a:picLocks noRot="1" noChangeAspect="1"/>
          </p:cNvPicPr>
          <p:nvPr>
            <a:videoFile r:link="rId1"/>
          </p:nvPr>
        </p:nvPicPr>
        <p:blipFill>
          <a:blip r:embed="rId4"/>
          <a:stretch>
            <a:fillRect/>
          </a:stretch>
        </p:blipFill>
        <p:spPr>
          <a:xfrm>
            <a:off x="551384" y="116632"/>
            <a:ext cx="11089232" cy="6237693"/>
          </a:xfrm>
          <a:prstGeom prst="rect">
            <a:avLst/>
          </a:prstGeom>
        </p:spPr>
      </p:pic>
    </p:spTree>
    <p:extLst>
      <p:ext uri="{BB962C8B-B14F-4D97-AF65-F5344CB8AC3E}">
        <p14:creationId xmlns:p14="http://schemas.microsoft.com/office/powerpoint/2010/main" val="1846029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u 4"/>
          <p:cNvSpPr>
            <a:spLocks noGrp="1"/>
          </p:cNvSpPr>
          <p:nvPr>
            <p:ph type="title"/>
          </p:nvPr>
        </p:nvSpPr>
        <p:spPr/>
        <p:txBody>
          <a:bodyPr>
            <a:normAutofit fontScale="90000"/>
          </a:bodyPr>
          <a:lstStyle/>
          <a:p>
            <a:r>
              <a:rPr lang="ro-RO" sz="3200">
                <a:solidFill>
                  <a:schemeClr val="bg1"/>
                </a:solidFill>
              </a:rPr>
              <a:t>Vă mulțumesc !</a:t>
            </a:r>
          </a:p>
        </p:txBody>
      </p:sp>
      <p:sp>
        <p:nvSpPr>
          <p:cNvPr id="8" name="TextBox 2"/>
          <p:cNvSpPr txBox="1"/>
          <p:nvPr/>
        </p:nvSpPr>
        <p:spPr>
          <a:xfrm>
            <a:off x="4300087" y="1052736"/>
            <a:ext cx="4820249" cy="2770630"/>
          </a:xfrm>
          <a:prstGeom prst="rect">
            <a:avLst/>
          </a:prstGeom>
          <a:noFill/>
        </p:spPr>
        <p:txBody>
          <a:bodyPr wrap="square">
            <a:spAutoFit/>
          </a:bodyPr>
          <a:lstStyle/>
          <a:p>
            <a:pPr marL="428739" indent="-428739">
              <a:buFont typeface="Arial" pitchFamily="34" charset="0"/>
              <a:buChar char="•"/>
              <a:defRPr/>
            </a:pPr>
            <a:endParaRPr lang="ro-RO" sz="3001" kern="0" dirty="0">
              <a:latin typeface="Open Sans"/>
              <a:ea typeface="Open Sans"/>
              <a:cs typeface="Open Sans"/>
              <a:sym typeface="Open Sans"/>
              <a:rtl val="0"/>
            </a:endParaRPr>
          </a:p>
          <a:p>
            <a:pPr>
              <a:defRPr/>
            </a:pPr>
            <a:r>
              <a:rPr lang="ro-RO" sz="3001" kern="0">
                <a:latin typeface="Open Sans"/>
                <a:ea typeface="Open Sans"/>
                <a:cs typeface="Open Sans"/>
                <a:sym typeface="Open Sans"/>
                <a:rtl val="0"/>
              </a:rPr>
              <a:t>             PopFlorin83</a:t>
            </a:r>
            <a:endParaRPr lang="ro-RO" sz="3001" kern="0" dirty="0">
              <a:latin typeface="Open Sans"/>
              <a:ea typeface="Open Sans"/>
              <a:cs typeface="Open Sans"/>
              <a:sym typeface="Open Sans"/>
              <a:rtl val="0"/>
            </a:endParaRPr>
          </a:p>
          <a:p>
            <a:pPr>
              <a:defRPr/>
            </a:pPr>
            <a:endParaRPr lang="ro-RO" sz="2400" kern="0" dirty="0">
              <a:latin typeface="Open Sans"/>
              <a:ea typeface="Open Sans"/>
              <a:cs typeface="Open Sans"/>
              <a:sym typeface="Open Sans"/>
              <a:rtl val="0"/>
            </a:endParaRPr>
          </a:p>
          <a:p>
            <a:pPr>
              <a:defRPr/>
            </a:pPr>
            <a:r>
              <a:rPr lang="ro-RO" sz="3001" kern="0">
                <a:latin typeface="Open Sans"/>
                <a:ea typeface="Arial"/>
                <a:cs typeface="Arial"/>
                <a:sym typeface="Open Sans"/>
                <a:rtl val="0"/>
              </a:rPr>
              <a:t>             </a:t>
            </a:r>
            <a:r>
              <a:rPr lang="ro-RO" sz="3001" kern="0">
                <a:latin typeface="Open Sans"/>
                <a:ea typeface="Open Sans"/>
                <a:cs typeface="Open Sans"/>
                <a:sym typeface="Open Sans"/>
                <a:rtl val="0"/>
              </a:rPr>
              <a:t>TICavansat</a:t>
            </a:r>
            <a:endParaRPr lang="ro-RO" sz="3001" kern="0" dirty="0">
              <a:latin typeface="Open Sans"/>
              <a:ea typeface="Open Sans"/>
              <a:cs typeface="Open Sans"/>
              <a:sym typeface="Open Sans"/>
              <a:rtl val="0"/>
            </a:endParaRPr>
          </a:p>
          <a:p>
            <a:pPr>
              <a:defRPr/>
            </a:pPr>
            <a:endParaRPr lang="ro-RO" sz="3001" kern="0" dirty="0">
              <a:latin typeface="Open Sans"/>
              <a:ea typeface="Arial"/>
              <a:cs typeface="Arial"/>
              <a:sym typeface="Open Sans"/>
              <a:rtl val="0"/>
            </a:endParaRPr>
          </a:p>
          <a:p>
            <a:pPr>
              <a:defRPr/>
            </a:pPr>
            <a:endParaRPr lang="ro-RO" sz="3001" kern="0" dirty="0">
              <a:latin typeface="Arial"/>
              <a:ea typeface="Arial"/>
              <a:cs typeface="Arial"/>
              <a:sym typeface="Arial"/>
              <a:rtl val="0"/>
            </a:endParaRPr>
          </a:p>
        </p:txBody>
      </p:sp>
      <p:pic>
        <p:nvPicPr>
          <p:cNvPr id="9" name="Picture 4" descr="https://lh3.googleusercontent.com/-xYOk7ZZHsgQ/VDEFGCBEeaI/AAAAAAAAASQ/jSb5Ulkdy8g/s416-no/DSC_0049.JPG"/>
          <p:cNvPicPr>
            <a:picLocks noChangeAspect="1" noChangeArrowheads="1"/>
          </p:cNvPicPr>
          <p:nvPr/>
        </p:nvPicPr>
        <p:blipFill>
          <a:blip r:embed="rId3"/>
          <a:srcRect/>
          <a:stretch>
            <a:fillRect/>
          </a:stretch>
        </p:blipFill>
        <p:spPr bwMode="auto">
          <a:xfrm>
            <a:off x="4012054" y="1762847"/>
            <a:ext cx="891440" cy="8660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style>
          <a:lnRef idx="2">
            <a:schemeClr val="accent4"/>
          </a:lnRef>
          <a:fillRef idx="1001">
            <a:schemeClr val="lt1"/>
          </a:fillRef>
          <a:effectRef idx="0">
            <a:schemeClr val="accent4"/>
          </a:effectRef>
          <a:fontRef idx="minor">
            <a:schemeClr val="dk1"/>
          </a:fontRef>
        </p:style>
      </p:pic>
      <p:pic>
        <p:nvPicPr>
          <p:cNvPr id="10" name="Picture 2" descr="https://lh3.googleusercontent.com/-lEHXZ5Oo7Bk/AAAAAAAAAAI/AAAAAAAAABk/C2oJfgOiXc4/s265-c-k-no/photo.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920" y="3431475"/>
            <a:ext cx="1872208" cy="18722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icons.iconarchive.com/icons/martz90/circle/512/google-plus-icon.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527" y="1567215"/>
            <a:ext cx="479081" cy="4790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https://lh6.googleusercontent.com/proxy/aStf9IXm17hJLG0S3K2u1MU2cPmV4-tJwtl-uAzhjDFMaRcLM2apsF91I6ehNU3LDECosrVQOxuc-15K1j9PWj3tC7GB1KNn2VaUux3OButjG2fJAvvWZM9WIBFNx70va0h-LUVQnJII-qwfPL04O6HQoaSvS95uCYy6L7jT2O3naIq2wyRTj3JhXfCp_VvD-o99A-yxKuoo92-Da3OlUdLKoSXlyhrsvTDhIM3EnPqN9dUBMFjs9MH2qPleClwGPjNWoKwcH9zr81hAXp1ocvLc-wG-4Bkud5g2oxucg0LuLRK4CaiOZ0LEgGI8XX_Ln3ZogXaURneThvRTKzEM4rVBDlWVawZkmNQvpXv2ZQqfRtcvgzcb978m03f0dr4TFW9t1_3PZWmu-qENZDb3FejRa1jl5xF21FnL6WglKCd5SnHdfV5JG0Z_TlSpQfNvOpCLKNcmFaWStqshWg0HKty5YUXmFXVmsBW3j8M5z0VHDQrM2SsQ8CQQhJjn5LbJipR-OIcudQrMG-Jxqmpm2gKs6vW4Pp3qCvuEsTYrE216CAQAKlIWFyQEbV-s94OfFjFn2iabIs-pR20xy1sVTr6TkNnlvupS_44QOhozdBu3DvtIelxIjCar5JHbHVkbLMdyZG_pgFu2ZvSP3mTiO6F8t-eKkswLDGinqvbt20XG8LBUXY8hP3-mbTBeGI9X1gY473btEApgTbGFtX4dm3N_9jvuQUh0Pa1g1PXaL1JuMpP92oQ7ZizWbhaDDZl6-rTPIaFX5RP2lpmp8dY-ZzKQiyPZd1rOcNCSRmO3wvJvFWEel4IVqr0nbBqRZEWMe6AilgEr-iMglNnhFGUPjrVdowbb6d1iLBArjAxEj72P9O6vM-UgP8eb7NYJk9hh0Y8CHRFQa5P4bzbyErfrHm7HUEH3gCYPgfXsULgKaM-srrBkxNVjq4Hb08ZIMqRCib0tz-iDRXaIKY-GHn5fPi6ucolK2CoA=w5000-h5000">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9896" y="2438052"/>
            <a:ext cx="542340" cy="38186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ine 3">
            <a:hlinkClick r:id="rId10"/>
          </p:cNvPr>
          <p:cNvPicPr>
            <a:picLocks noChangeAspect="1"/>
          </p:cNvPicPr>
          <p:nvPr/>
        </p:nvPicPr>
        <p:blipFill>
          <a:blip r:embed="rId11"/>
          <a:stretch>
            <a:fillRect/>
          </a:stretch>
        </p:blipFill>
        <p:spPr>
          <a:xfrm>
            <a:off x="0" y="4580226"/>
            <a:ext cx="3615568" cy="1807784"/>
          </a:xfrm>
          <a:prstGeom prst="rect">
            <a:avLst/>
          </a:prstGeom>
        </p:spPr>
      </p:pic>
      <p:pic>
        <p:nvPicPr>
          <p:cNvPr id="6" name="Imagine 5">
            <a:hlinkClick r:id="rId12"/>
          </p:cNvPr>
          <p:cNvPicPr>
            <a:picLocks noChangeAspect="1"/>
          </p:cNvPicPr>
          <p:nvPr/>
        </p:nvPicPr>
        <p:blipFill>
          <a:blip r:embed="rId13"/>
          <a:stretch>
            <a:fillRect/>
          </a:stretch>
        </p:blipFill>
        <p:spPr>
          <a:xfrm>
            <a:off x="9336360" y="5404834"/>
            <a:ext cx="2654597" cy="859789"/>
          </a:xfrm>
          <a:prstGeom prst="rect">
            <a:avLst/>
          </a:prstGeom>
        </p:spPr>
      </p:pic>
    </p:spTree>
    <p:extLst>
      <p:ext uri="{BB962C8B-B14F-4D97-AF65-F5344CB8AC3E}">
        <p14:creationId xmlns:p14="http://schemas.microsoft.com/office/powerpoint/2010/main" val="1484827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1199456" y="1041735"/>
            <a:ext cx="9793088" cy="4187465"/>
          </a:xfrm>
          <a:prstGeom prst="rect">
            <a:avLst/>
          </a:prstGeom>
        </p:spPr>
      </p:pic>
      <p:pic>
        <p:nvPicPr>
          <p:cNvPr id="4" name="Picture 4"/>
          <p:cNvPicPr>
            <a:picLocks noChangeAspect="1" noChangeArrowheads="1"/>
          </p:cNvPicPr>
          <p:nvPr/>
        </p:nvPicPr>
        <p:blipFill>
          <a:blip r:embed="rId4" cstate="print">
            <a:extLst/>
          </a:blip>
          <a:srcRect/>
          <a:stretch>
            <a:fillRect/>
          </a:stretch>
        </p:blipFill>
        <p:spPr bwMode="auto">
          <a:xfrm>
            <a:off x="1416496" y="3562015"/>
            <a:ext cx="9360024" cy="1354811"/>
          </a:xfrm>
          <a:prstGeom prst="rect">
            <a:avLst/>
          </a:prstGeom>
          <a:ln>
            <a:noFill/>
          </a:ln>
          <a:effectLst>
            <a:outerShdw blurRad="190500" algn="tl" rotWithShape="0">
              <a:srgbClr val="000000">
                <a:alpha val="70000"/>
              </a:srgbClr>
            </a:outerShdw>
          </a:effectLst>
        </p:spPr>
      </p:pic>
      <p:pic>
        <p:nvPicPr>
          <p:cNvPr id="5" name="Picture 4"/>
          <p:cNvPicPr>
            <a:picLocks noChangeAspect="1" noChangeArrowheads="1"/>
          </p:cNvPicPr>
          <p:nvPr/>
        </p:nvPicPr>
        <p:blipFill rotWithShape="1">
          <a:blip r:embed="rId4" cstate="print">
            <a:extLst/>
          </a:blip>
          <a:srcRect l="82838" t="36712" r="9287" b="10630"/>
          <a:stretch/>
        </p:blipFill>
        <p:spPr bwMode="auto">
          <a:xfrm>
            <a:off x="8256240" y="4056991"/>
            <a:ext cx="737092" cy="713423"/>
          </a:xfrm>
          <a:prstGeom prst="rect">
            <a:avLst/>
          </a:prstGeom>
        </p:spPr>
      </p:pic>
      <p:pic>
        <p:nvPicPr>
          <p:cNvPr id="6" name="Picture 4"/>
          <p:cNvPicPr>
            <a:picLocks noChangeAspect="1" noChangeArrowheads="1"/>
          </p:cNvPicPr>
          <p:nvPr/>
        </p:nvPicPr>
        <p:blipFill rotWithShape="1">
          <a:blip r:embed="rId4" cstate="print">
            <a:extLst/>
          </a:blip>
          <a:srcRect l="72449" t="36712" r="18101" b="9716"/>
          <a:stretch/>
        </p:blipFill>
        <p:spPr bwMode="auto">
          <a:xfrm>
            <a:off x="9099922" y="4060354"/>
            <a:ext cx="884510" cy="725797"/>
          </a:xfrm>
          <a:prstGeom prst="rect">
            <a:avLst/>
          </a:prstGeom>
        </p:spPr>
      </p:pic>
      <p:pic>
        <p:nvPicPr>
          <p:cNvPr id="2" name="Imagine 1"/>
          <p:cNvPicPr>
            <a:picLocks noChangeAspect="1"/>
          </p:cNvPicPr>
          <p:nvPr/>
        </p:nvPicPr>
        <p:blipFill rotWithShape="1">
          <a:blip r:embed="rId5"/>
          <a:srcRect t="39174"/>
          <a:stretch/>
        </p:blipFill>
        <p:spPr>
          <a:xfrm>
            <a:off x="2999656" y="2276871"/>
            <a:ext cx="6480720" cy="972769"/>
          </a:xfrm>
          <a:prstGeom prst="rect">
            <a:avLst/>
          </a:prstGeom>
        </p:spPr>
      </p:pic>
      <p:pic>
        <p:nvPicPr>
          <p:cNvPr id="9" name="Imagine 8"/>
          <p:cNvPicPr>
            <a:picLocks noChangeAspect="1"/>
          </p:cNvPicPr>
          <p:nvPr/>
        </p:nvPicPr>
        <p:blipFill rotWithShape="1">
          <a:blip r:embed="rId5"/>
          <a:srcRect t="64771" b="21721"/>
          <a:stretch/>
        </p:blipFill>
        <p:spPr>
          <a:xfrm>
            <a:off x="3061457" y="1844824"/>
            <a:ext cx="6480720" cy="216024"/>
          </a:xfrm>
          <a:prstGeom prst="rect">
            <a:avLst/>
          </a:prstGeom>
        </p:spPr>
      </p:pic>
      <p:pic>
        <p:nvPicPr>
          <p:cNvPr id="10" name="Imagine 9"/>
          <p:cNvPicPr>
            <a:picLocks noChangeAspect="1"/>
          </p:cNvPicPr>
          <p:nvPr/>
        </p:nvPicPr>
        <p:blipFill rotWithShape="1">
          <a:blip r:embed="rId5"/>
          <a:srcRect t="64771" b="21721"/>
          <a:stretch/>
        </p:blipFill>
        <p:spPr>
          <a:xfrm>
            <a:off x="3215680" y="1650331"/>
            <a:ext cx="6480720" cy="216024"/>
          </a:xfrm>
          <a:prstGeom prst="rect">
            <a:avLst/>
          </a:prstGeom>
        </p:spPr>
      </p:pic>
      <p:pic>
        <p:nvPicPr>
          <p:cNvPr id="3076" name="Picture 4" descr="https://s3.amazonaws.com/piktochartv2-dev/v2/uploads/0d72bb7f-44d8-42eb-aaaa-edde2fc49573/a805fd72fcb5b528d087408a8d5d22fa774570f1_origina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4687" y="1484784"/>
            <a:ext cx="4962626" cy="5435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p:cNvPicPr>
            <a:picLocks noChangeAspect="1"/>
          </p:cNvPicPr>
          <p:nvPr/>
        </p:nvPicPr>
        <p:blipFill rotWithShape="1">
          <a:blip r:embed="rId3"/>
          <a:srcRect t="57414"/>
          <a:stretch/>
        </p:blipFill>
        <p:spPr>
          <a:xfrm>
            <a:off x="3575720" y="5652832"/>
            <a:ext cx="4968552" cy="512472"/>
          </a:xfrm>
          <a:prstGeom prst="rect">
            <a:avLst/>
          </a:prstGeom>
        </p:spPr>
      </p:pic>
      <p:pic>
        <p:nvPicPr>
          <p:cNvPr id="3" name="Imagine 2"/>
          <p:cNvPicPr>
            <a:picLocks noChangeAspect="1"/>
          </p:cNvPicPr>
          <p:nvPr/>
        </p:nvPicPr>
        <p:blipFill>
          <a:blip r:embed="rId4"/>
          <a:stretch>
            <a:fillRect/>
          </a:stretch>
        </p:blipFill>
        <p:spPr>
          <a:xfrm>
            <a:off x="2927648" y="1142123"/>
            <a:ext cx="5994400" cy="4519125"/>
          </a:xfrm>
          <a:prstGeom prst="rect">
            <a:avLst/>
          </a:prstGeom>
        </p:spPr>
      </p:pic>
      <p:pic>
        <p:nvPicPr>
          <p:cNvPr id="4" name="Imagine 3"/>
          <p:cNvPicPr>
            <a:picLocks noChangeAspect="1"/>
          </p:cNvPicPr>
          <p:nvPr/>
        </p:nvPicPr>
        <p:blipFill>
          <a:blip r:embed="rId5"/>
          <a:stretch>
            <a:fillRect/>
          </a:stretch>
        </p:blipFill>
        <p:spPr>
          <a:xfrm>
            <a:off x="1676017" y="58411"/>
            <a:ext cx="8839966" cy="957155"/>
          </a:xfrm>
          <a:prstGeom prst="rect">
            <a:avLst/>
          </a:prstGeom>
        </p:spPr>
      </p:pic>
    </p:spTree>
    <p:extLst>
      <p:ext uri="{BB962C8B-B14F-4D97-AF65-F5344CB8AC3E}">
        <p14:creationId xmlns:p14="http://schemas.microsoft.com/office/powerpoint/2010/main" val="673518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are 7"/>
          <p:cNvGrpSpPr/>
          <p:nvPr/>
        </p:nvGrpSpPr>
        <p:grpSpPr>
          <a:xfrm>
            <a:off x="1632520" y="-2569"/>
            <a:ext cx="9144000" cy="1919401"/>
            <a:chOff x="-25964" y="2229693"/>
            <a:chExt cx="9144000" cy="1919401"/>
          </a:xfrm>
        </p:grpSpPr>
        <p:grpSp>
          <p:nvGrpSpPr>
            <p:cNvPr id="9" name="Grupare 8"/>
            <p:cNvGrpSpPr/>
            <p:nvPr/>
          </p:nvGrpSpPr>
          <p:grpSpPr>
            <a:xfrm>
              <a:off x="-25964" y="2229693"/>
              <a:ext cx="9144000" cy="1323543"/>
              <a:chOff x="-25964" y="2229693"/>
              <a:chExt cx="9144000" cy="1323543"/>
            </a:xfrm>
          </p:grpSpPr>
          <p:pic>
            <p:nvPicPr>
              <p:cNvPr id="11" name="Picture 4"/>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25964" y="2229693"/>
                <a:ext cx="9144000" cy="1323543"/>
              </a:xfrm>
              <a:prstGeom prst="rect">
                <a:avLst/>
              </a:prstGeom>
              <a:noFill/>
              <a:ln w="9525">
                <a:noFill/>
                <a:miter lim="800000"/>
                <a:headEnd/>
                <a:tailEnd/>
              </a:ln>
            </p:spPr>
          </p:pic>
          <p:pic>
            <p:nvPicPr>
              <p:cNvPr id="12" name="Picture 4"/>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Lst>
              </a:blip>
              <a:srcRect l="72449" t="36712" r="18101"/>
              <a:stretch/>
            </p:blipFill>
            <p:spPr bwMode="auto">
              <a:xfrm>
                <a:off x="7472402" y="2715587"/>
                <a:ext cx="864096" cy="837649"/>
              </a:xfrm>
              <a:prstGeom prst="rect">
                <a:avLst/>
              </a:prstGeom>
              <a:noFill/>
              <a:ln w="9525">
                <a:noFill/>
                <a:miter lim="800000"/>
                <a:headEnd/>
                <a:tailEnd/>
              </a:ln>
            </p:spPr>
          </p:pic>
          <p:pic>
            <p:nvPicPr>
              <p:cNvPr id="13" name="Picture 4"/>
              <p:cNvPicPr>
                <a:picLocks noChangeAspect="1" noChangeArrowheads="1"/>
              </p:cNvPicPr>
              <p:nvPr/>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Lst>
              </a:blip>
              <a:srcRect l="82838" t="36712" r="9287"/>
              <a:stretch/>
            </p:blipFill>
            <p:spPr bwMode="auto">
              <a:xfrm>
                <a:off x="6660232" y="2708920"/>
                <a:ext cx="720080" cy="837649"/>
              </a:xfrm>
              <a:prstGeom prst="rect">
                <a:avLst/>
              </a:prstGeom>
              <a:noFill/>
              <a:ln w="9525">
                <a:noFill/>
                <a:miter lim="800000"/>
                <a:headEnd/>
                <a:tailEnd/>
              </a:ln>
            </p:spPr>
          </p:pic>
        </p:grpSp>
        <p:pic>
          <p:nvPicPr>
            <p:cNvPr id="10"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34065" r="61998" b="-41455"/>
            <a:stretch/>
          </p:blipFill>
          <p:spPr bwMode="auto">
            <a:xfrm>
              <a:off x="3091982" y="2276872"/>
              <a:ext cx="360040" cy="1872222"/>
            </a:xfrm>
            <a:prstGeom prst="rect">
              <a:avLst/>
            </a:prstGeom>
            <a:noFill/>
            <a:ln w="9525">
              <a:noFill/>
              <a:miter lim="800000"/>
              <a:headEnd/>
              <a:tailEnd/>
            </a:ln>
          </p:spPr>
        </p:pic>
      </p:grpSp>
      <p:pic>
        <p:nvPicPr>
          <p:cNvPr id="2" name="Picture 3"/>
          <p:cNvPicPr>
            <a:picLocks noChangeAspect="1" noChangeArrowheads="1"/>
          </p:cNvPicPr>
          <p:nvPr/>
        </p:nvPicPr>
        <p:blipFill>
          <a:blip r:embed="rId6" cstate="print"/>
          <a:srcRect/>
          <a:stretch>
            <a:fillRect/>
          </a:stretch>
        </p:blipFill>
        <p:spPr bwMode="auto">
          <a:xfrm>
            <a:off x="1524000" y="2060849"/>
            <a:ext cx="9324528" cy="3062801"/>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pic>
        <p:nvPicPr>
          <p:cNvPr id="6" name="Picture 4">
            <a:hlinkClick r:id="rId7"/>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193" t="41455" r="91930" b="-41455"/>
          <a:stretch/>
        </p:blipFill>
        <p:spPr bwMode="auto">
          <a:xfrm>
            <a:off x="1596008" y="548681"/>
            <a:ext cx="755576" cy="132354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89" descr="unnamed.png"/>
          <p:cNvPicPr preferRelativeResize="0"/>
          <p:nvPr/>
        </p:nvPicPr>
        <p:blipFill rotWithShape="1">
          <a:blip r:embed="rId3">
            <a:alphaModFix/>
          </a:blip>
          <a:srcRect/>
          <a:stretch/>
        </p:blipFill>
        <p:spPr>
          <a:xfrm>
            <a:off x="1605674" y="0"/>
            <a:ext cx="8882814" cy="6453336"/>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1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5780</TotalTime>
  <Words>694</Words>
  <Application>Microsoft Office PowerPoint</Application>
  <PresentationFormat>Widescreen</PresentationFormat>
  <Paragraphs>163</Paragraphs>
  <Slides>52</Slides>
  <Notes>52</Notes>
  <HiddenSlides>0</HiddenSlides>
  <MMClips>20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52</vt:i4>
      </vt:variant>
    </vt:vector>
  </HeadingPairs>
  <TitlesOfParts>
    <vt:vector size="60" baseType="lpstr">
      <vt:lpstr>Open Sans</vt:lpstr>
      <vt:lpstr>Arial</vt:lpstr>
      <vt:lpstr>Calibri</vt:lpstr>
      <vt:lpstr>Times New Roman</vt:lpstr>
      <vt:lpstr>Wingdings</vt:lpstr>
      <vt:lpstr>1_simple-light-2</vt:lpstr>
      <vt:lpstr>Temă Office</vt:lpstr>
      <vt:lpstr>simple-light-2</vt:lpstr>
      <vt:lpstr>Clasa Viitorului cu G Suite for Education</vt:lpstr>
      <vt:lpstr>Despre mine</vt:lpstr>
      <vt:lpstr>internetlivestats.com</vt:lpstr>
      <vt:lpstr>                                                                      2026</vt:lpstr>
      <vt:lpstr>Tehnologii din clasa viitorului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Modalități de a utiliza Google Apps la clasă și în școală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Incursiune în Clasa Viitorului</vt:lpstr>
      <vt:lpstr>PowerPoint Presentation</vt:lpstr>
      <vt:lpstr>PowerPoint Presentation</vt:lpstr>
      <vt:lpstr>PowerPoint Presentation</vt:lpstr>
      <vt:lpstr>PowerPoint Presentation</vt:lpstr>
      <vt:lpstr>Certificări Google for Education</vt:lpstr>
      <vt:lpstr>PowerPoint Presentation</vt:lpstr>
      <vt:lpstr>PowerPoint Presentation</vt:lpstr>
      <vt:lpstr>PowerPoint Presentation</vt:lpstr>
      <vt:lpstr>Vă mulțumesc !</vt:lpstr>
    </vt:vector>
  </TitlesOfParts>
  <Company>Unitate Scolara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Diapozitivul 1</dc:title>
  <dc:creator>Eu</dc:creator>
  <cp:lastModifiedBy>Florin</cp:lastModifiedBy>
  <cp:revision>775</cp:revision>
  <dcterms:created xsi:type="dcterms:W3CDTF">2016-05-28T06:35:07Z</dcterms:created>
  <dcterms:modified xsi:type="dcterms:W3CDTF">2018-03-13T22:15:36Z</dcterms:modified>
</cp:coreProperties>
</file>